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1.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2.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3.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4.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5.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6.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7.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8.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19.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20.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1.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theme/theme22.xml" ContentType="application/vnd.openxmlformats-officedocument.theme+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theme/theme23.xml" ContentType="application/vnd.openxmlformats-officedocument.theme+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theme/theme24.xml" ContentType="application/vnd.openxmlformats-officedocument.theme+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theme/theme25.xml" ContentType="application/vnd.openxmlformats-officedocument.theme+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theme/theme26.xml" ContentType="application/vnd.openxmlformats-officedocument.theme+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theme/theme27.xml" ContentType="application/vnd.openxmlformats-officedocument.theme+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theme/theme28.xml" ContentType="application/vnd.openxmlformats-officedocument.theme+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theme/theme29.xml" ContentType="application/vnd.openxmlformats-officedocument.theme+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theme/theme30.xml" ContentType="application/vnd.openxmlformats-officedocument.theme+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theme/theme31.xml" ContentType="application/vnd.openxmlformats-officedocument.theme+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theme/theme32.xml" ContentType="application/vnd.openxmlformats-officedocument.theme+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theme/theme33.xml" ContentType="application/vnd.openxmlformats-officedocument.theme+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theme/theme34.xml" ContentType="application/vnd.openxmlformats-officedocument.theme+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theme/theme35.xml" ContentType="application/vnd.openxmlformats-officedocument.theme+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theme/theme36.xml" ContentType="application/vnd.openxmlformats-officedocument.theme+xml"/>
  <Override PartName="/ppt/slideLayouts/slideLayout435.xml" ContentType="application/vnd.openxmlformats-officedocument.presentationml.slideLayout+xml"/>
  <Override PartName="/ppt/theme/theme37.xml" ContentType="application/vnd.openxmlformats-officedocument.theme+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theme/theme38.xml" ContentType="application/vnd.openxmlformats-officedocument.theme+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theme/theme39.xml" ContentType="application/vnd.openxmlformats-officedocument.theme+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theme/theme40.xml" ContentType="application/vnd.openxmlformats-officedocument.theme+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theme/theme41.xml" ContentType="application/vnd.openxmlformats-officedocument.theme+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theme/theme42.xml" ContentType="application/vnd.openxmlformats-officedocument.theme+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theme/theme43.xml" ContentType="application/vnd.openxmlformats-officedocument.theme+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theme/theme44.xml" ContentType="application/vnd.openxmlformats-officedocument.theme+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theme/theme45.xml" ContentType="application/vnd.openxmlformats-officedocument.theme+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theme/theme46.xml" ContentType="application/vnd.openxmlformats-officedocument.theme+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theme/theme47.xml" ContentType="application/vnd.openxmlformats-officedocument.theme+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theme/theme48.xml" ContentType="application/vnd.openxmlformats-officedocument.theme+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theme/theme49.xml" ContentType="application/vnd.openxmlformats-officedocument.theme+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theme/theme50.xml" ContentType="application/vnd.openxmlformats-officedocument.theme+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theme/theme51.xml" ContentType="application/vnd.openxmlformats-officedocument.theme+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theme/theme52.xml" ContentType="application/vnd.openxmlformats-officedocument.theme+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media/image12.jp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1"/>
    <p:sldMasterId id="2147483655" r:id="rId2"/>
    <p:sldMasterId id="2147483657" r:id="rId3"/>
    <p:sldMasterId id="2147483660" r:id="rId4"/>
    <p:sldMasterId id="2147483662" r:id="rId5"/>
    <p:sldMasterId id="2147484777" r:id="rId6"/>
    <p:sldMasterId id="2147484791" r:id="rId7"/>
    <p:sldMasterId id="2147486697" r:id="rId8"/>
    <p:sldMasterId id="2147486722" r:id="rId9"/>
    <p:sldMasterId id="2147486760" r:id="rId10"/>
    <p:sldMasterId id="2147486774" r:id="rId11"/>
    <p:sldMasterId id="2147486786" r:id="rId12"/>
    <p:sldMasterId id="2147486798" r:id="rId13"/>
    <p:sldMasterId id="2147486810" r:id="rId14"/>
    <p:sldMasterId id="2147486825" r:id="rId15"/>
    <p:sldMasterId id="2147486840" r:id="rId16"/>
    <p:sldMasterId id="2147486852" r:id="rId17"/>
    <p:sldMasterId id="2147486867" r:id="rId18"/>
    <p:sldMasterId id="2147486881" r:id="rId19"/>
    <p:sldMasterId id="2147486893" r:id="rId20"/>
    <p:sldMasterId id="2147486907" r:id="rId21"/>
    <p:sldMasterId id="2147486922" r:id="rId22"/>
    <p:sldMasterId id="2147486937" r:id="rId23"/>
    <p:sldMasterId id="2147486952" r:id="rId24"/>
    <p:sldMasterId id="2147486967" r:id="rId25"/>
    <p:sldMasterId id="2147486982" r:id="rId26"/>
    <p:sldMasterId id="2147486994" r:id="rId27"/>
    <p:sldMasterId id="2147487006" r:id="rId28"/>
    <p:sldMasterId id="2147487018" r:id="rId29"/>
    <p:sldMasterId id="2147487030" r:id="rId30"/>
    <p:sldMasterId id="2147487042" r:id="rId31"/>
    <p:sldMasterId id="2147487054" r:id="rId32"/>
    <p:sldMasterId id="2147487066" r:id="rId33"/>
    <p:sldMasterId id="2147487090" r:id="rId34"/>
    <p:sldMasterId id="2147487102" r:id="rId35"/>
    <p:sldMasterId id="2147487130" r:id="rId36"/>
    <p:sldMasterId id="2147487154" r:id="rId37"/>
    <p:sldMasterId id="2147487156" r:id="rId38"/>
    <p:sldMasterId id="2147487170" r:id="rId39"/>
    <p:sldMasterId id="2147487182" r:id="rId40"/>
    <p:sldMasterId id="2147487194" r:id="rId41"/>
    <p:sldMasterId id="2147487206" r:id="rId42"/>
    <p:sldMasterId id="2147487225" r:id="rId43"/>
    <p:sldMasterId id="2147487237" r:id="rId44"/>
    <p:sldMasterId id="2147487249" r:id="rId45"/>
    <p:sldMasterId id="2147487261" r:id="rId46"/>
    <p:sldMasterId id="2147487280" r:id="rId47"/>
    <p:sldMasterId id="2147487292" r:id="rId48"/>
    <p:sldMasterId id="2147487305" r:id="rId49"/>
    <p:sldMasterId id="2147487318" r:id="rId50"/>
    <p:sldMasterId id="2147487333" r:id="rId51"/>
    <p:sldMasterId id="2147487348" r:id="rId52"/>
    <p:sldMasterId id="2147487361" r:id="rId53"/>
  </p:sldMasterIdLst>
  <p:notesMasterIdLst>
    <p:notesMasterId r:id="rId75"/>
  </p:notesMasterIdLst>
  <p:handoutMasterIdLst>
    <p:handoutMasterId r:id="rId76"/>
  </p:handoutMasterIdLst>
  <p:sldIdLst>
    <p:sldId id="751" r:id="rId54"/>
    <p:sldId id="735" r:id="rId55"/>
    <p:sldId id="602" r:id="rId56"/>
    <p:sldId id="721" r:id="rId57"/>
    <p:sldId id="737" r:id="rId58"/>
    <p:sldId id="722" r:id="rId59"/>
    <p:sldId id="593" r:id="rId60"/>
    <p:sldId id="739" r:id="rId61"/>
    <p:sldId id="699" r:id="rId62"/>
    <p:sldId id="689" r:id="rId63"/>
    <p:sldId id="742" r:id="rId64"/>
    <p:sldId id="744" r:id="rId65"/>
    <p:sldId id="745" r:id="rId66"/>
    <p:sldId id="732" r:id="rId67"/>
    <p:sldId id="749" r:id="rId68"/>
    <p:sldId id="750" r:id="rId69"/>
    <p:sldId id="704" r:id="rId70"/>
    <p:sldId id="686" r:id="rId71"/>
    <p:sldId id="747" r:id="rId72"/>
    <p:sldId id="748" r:id="rId73"/>
    <p:sldId id="598" r:id="rId74"/>
  </p:sldIdLst>
  <p:sldSz cx="9144000" cy="6858000" type="screen4x3"/>
  <p:notesSz cx="6735763" cy="9866313"/>
  <p:defaultTextStyle>
    <a:defPPr>
      <a:defRPr lang="ko-KR"/>
    </a:defPPr>
    <a:lvl1pPr algn="l" rtl="0" fontAlgn="base" latinLnBrk="1">
      <a:spcBef>
        <a:spcPct val="0"/>
      </a:spcBef>
      <a:spcAft>
        <a:spcPct val="0"/>
      </a:spcAft>
      <a:defRPr kumimoji="1" sz="2800" kern="1200">
        <a:solidFill>
          <a:schemeClr val="tx1"/>
        </a:solidFill>
        <a:latin typeface="Arial" pitchFamily="34" charset="0"/>
        <a:ea typeface="굴림" pitchFamily="50" charset="-127"/>
        <a:cs typeface="+mn-cs"/>
      </a:defRPr>
    </a:lvl1pPr>
    <a:lvl2pPr marL="457200" algn="l" rtl="0" fontAlgn="base" latinLnBrk="1">
      <a:spcBef>
        <a:spcPct val="0"/>
      </a:spcBef>
      <a:spcAft>
        <a:spcPct val="0"/>
      </a:spcAft>
      <a:defRPr kumimoji="1" sz="2800" kern="1200">
        <a:solidFill>
          <a:schemeClr val="tx1"/>
        </a:solidFill>
        <a:latin typeface="Arial" pitchFamily="34" charset="0"/>
        <a:ea typeface="굴림" pitchFamily="50" charset="-127"/>
        <a:cs typeface="+mn-cs"/>
      </a:defRPr>
    </a:lvl2pPr>
    <a:lvl3pPr marL="914400" algn="l" rtl="0" fontAlgn="base" latinLnBrk="1">
      <a:spcBef>
        <a:spcPct val="0"/>
      </a:spcBef>
      <a:spcAft>
        <a:spcPct val="0"/>
      </a:spcAft>
      <a:defRPr kumimoji="1" sz="2800" kern="1200">
        <a:solidFill>
          <a:schemeClr val="tx1"/>
        </a:solidFill>
        <a:latin typeface="Arial" pitchFamily="34" charset="0"/>
        <a:ea typeface="굴림" pitchFamily="50" charset="-127"/>
        <a:cs typeface="+mn-cs"/>
      </a:defRPr>
    </a:lvl3pPr>
    <a:lvl4pPr marL="1371600" algn="l" rtl="0" fontAlgn="base" latinLnBrk="1">
      <a:spcBef>
        <a:spcPct val="0"/>
      </a:spcBef>
      <a:spcAft>
        <a:spcPct val="0"/>
      </a:spcAft>
      <a:defRPr kumimoji="1" sz="2800" kern="1200">
        <a:solidFill>
          <a:schemeClr val="tx1"/>
        </a:solidFill>
        <a:latin typeface="Arial" pitchFamily="34" charset="0"/>
        <a:ea typeface="굴림" pitchFamily="50" charset="-127"/>
        <a:cs typeface="+mn-cs"/>
      </a:defRPr>
    </a:lvl4pPr>
    <a:lvl5pPr marL="1828800" algn="l" rtl="0" fontAlgn="base" latinLnBrk="1">
      <a:spcBef>
        <a:spcPct val="0"/>
      </a:spcBef>
      <a:spcAft>
        <a:spcPct val="0"/>
      </a:spcAft>
      <a:defRPr kumimoji="1" sz="2800" kern="1200">
        <a:solidFill>
          <a:schemeClr val="tx1"/>
        </a:solidFill>
        <a:latin typeface="Arial" pitchFamily="34" charset="0"/>
        <a:ea typeface="굴림" pitchFamily="50" charset="-127"/>
        <a:cs typeface="+mn-cs"/>
      </a:defRPr>
    </a:lvl5pPr>
    <a:lvl6pPr marL="2286000" algn="l" defTabSz="914400" rtl="0" eaLnBrk="1" latinLnBrk="1" hangingPunct="1">
      <a:defRPr kumimoji="1" sz="2800" kern="1200">
        <a:solidFill>
          <a:schemeClr val="tx1"/>
        </a:solidFill>
        <a:latin typeface="Arial" pitchFamily="34" charset="0"/>
        <a:ea typeface="굴림" pitchFamily="50" charset="-127"/>
        <a:cs typeface="+mn-cs"/>
      </a:defRPr>
    </a:lvl6pPr>
    <a:lvl7pPr marL="2743200" algn="l" defTabSz="914400" rtl="0" eaLnBrk="1" latinLnBrk="1" hangingPunct="1">
      <a:defRPr kumimoji="1" sz="2800" kern="1200">
        <a:solidFill>
          <a:schemeClr val="tx1"/>
        </a:solidFill>
        <a:latin typeface="Arial" pitchFamily="34" charset="0"/>
        <a:ea typeface="굴림" pitchFamily="50" charset="-127"/>
        <a:cs typeface="+mn-cs"/>
      </a:defRPr>
    </a:lvl7pPr>
    <a:lvl8pPr marL="3200400" algn="l" defTabSz="914400" rtl="0" eaLnBrk="1" latinLnBrk="1" hangingPunct="1">
      <a:defRPr kumimoji="1" sz="2800" kern="1200">
        <a:solidFill>
          <a:schemeClr val="tx1"/>
        </a:solidFill>
        <a:latin typeface="Arial" pitchFamily="34" charset="0"/>
        <a:ea typeface="굴림" pitchFamily="50" charset="-127"/>
        <a:cs typeface="+mn-cs"/>
      </a:defRPr>
    </a:lvl8pPr>
    <a:lvl9pPr marL="3657600" algn="l" defTabSz="914400" rtl="0" eaLnBrk="1" latinLnBrk="1" hangingPunct="1">
      <a:defRPr kumimoji="1" sz="2800" kern="1200">
        <a:solidFill>
          <a:schemeClr val="tx1"/>
        </a:solidFill>
        <a:latin typeface="Arial" pitchFamily="34" charset="0"/>
        <a:ea typeface="굴림" pitchFamily="50"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CCFF99"/>
    <a:srgbClr val="FFFFCC"/>
    <a:srgbClr val="0000CC"/>
    <a:srgbClr val="CCFFCC"/>
    <a:srgbClr val="660066"/>
    <a:srgbClr val="663300"/>
    <a:srgbClr val="006699"/>
    <a:srgbClr val="0033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37" autoAdjust="0"/>
    <p:restoredTop sz="94289" autoAdjust="0"/>
  </p:normalViewPr>
  <p:slideViewPr>
    <p:cSldViewPr>
      <p:cViewPr varScale="1">
        <p:scale>
          <a:sx n="109" d="100"/>
          <a:sy n="109" d="100"/>
        </p:scale>
        <p:origin x="20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386"/>
    </p:cViewPr>
  </p:sorterViewPr>
  <p:notesViewPr>
    <p:cSldViewPr>
      <p:cViewPr varScale="1">
        <p:scale>
          <a:sx n="60" d="100"/>
          <a:sy n="60" d="100"/>
        </p:scale>
        <p:origin x="-2046" y="-7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50" Type="http://schemas.openxmlformats.org/officeDocument/2006/relationships/slideMaster" Target="slideMasters/slideMaster50.xml"/><Relationship Id="rId55" Type="http://schemas.openxmlformats.org/officeDocument/2006/relationships/slide" Target="slides/slide2.xml"/><Relationship Id="rId63" Type="http://schemas.openxmlformats.org/officeDocument/2006/relationships/slide" Target="slides/slide10.xml"/><Relationship Id="rId68" Type="http://schemas.openxmlformats.org/officeDocument/2006/relationships/slide" Target="slides/slide15.xml"/><Relationship Id="rId76"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Master" Target="slideMasters/slideMaster53.xml"/><Relationship Id="rId58" Type="http://schemas.openxmlformats.org/officeDocument/2006/relationships/slide" Target="slides/slide5.xml"/><Relationship Id="rId66" Type="http://schemas.openxmlformats.org/officeDocument/2006/relationships/slide" Target="slides/slide13.xml"/><Relationship Id="rId74" Type="http://schemas.openxmlformats.org/officeDocument/2006/relationships/slide" Target="slides/slide21.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8.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 Target="slides/slide7.xml"/><Relationship Id="rId65" Type="http://schemas.openxmlformats.org/officeDocument/2006/relationships/slide" Target="slides/slide12.xml"/><Relationship Id="rId73" Type="http://schemas.openxmlformats.org/officeDocument/2006/relationships/slide" Target="slides/slide20.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 Target="slides/slide3.xml"/><Relationship Id="rId64" Type="http://schemas.openxmlformats.org/officeDocument/2006/relationships/slide" Target="slides/slide11.xml"/><Relationship Id="rId69" Type="http://schemas.openxmlformats.org/officeDocument/2006/relationships/slide" Target="slides/slide16.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19.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6.xml"/><Relationship Id="rId67" Type="http://schemas.openxmlformats.org/officeDocument/2006/relationships/slide" Target="slides/slide14.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1.xml"/><Relationship Id="rId62" Type="http://schemas.openxmlformats.org/officeDocument/2006/relationships/slide" Target="slides/slide9.xml"/><Relationship Id="rId70" Type="http://schemas.openxmlformats.org/officeDocument/2006/relationships/slide" Target="slides/slide17.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8658" name="Rectangle 2"/>
          <p:cNvSpPr>
            <a:spLocks noGrp="1" noChangeArrowheads="1"/>
          </p:cNvSpPr>
          <p:nvPr>
            <p:ph type="hdr" sz="quarter"/>
          </p:nvPr>
        </p:nvSpPr>
        <p:spPr bwMode="auto">
          <a:xfrm>
            <a:off x="1" y="1"/>
            <a:ext cx="2919565" cy="493316"/>
          </a:xfrm>
          <a:prstGeom prst="rect">
            <a:avLst/>
          </a:prstGeom>
          <a:noFill/>
          <a:ln w="9525">
            <a:noFill/>
            <a:miter lim="800000"/>
            <a:headEnd/>
            <a:tailEnd/>
          </a:ln>
          <a:effectLst/>
        </p:spPr>
        <p:txBody>
          <a:bodyPr vert="horz" wrap="square" lIns="91052" tIns="45526" rIns="91052" bIns="45526" numCol="1" anchor="t" anchorCtr="0" compatLnSpc="1">
            <a:prstTxWarp prst="textNoShape">
              <a:avLst/>
            </a:prstTxWarp>
          </a:bodyPr>
          <a:lstStyle>
            <a:lvl1pPr defTabSz="911209">
              <a:defRPr sz="1200">
                <a:latin typeface="굴림" charset="-127"/>
                <a:ea typeface="굴림" charset="-127"/>
              </a:defRPr>
            </a:lvl1pPr>
          </a:lstStyle>
          <a:p>
            <a:pPr>
              <a:defRPr/>
            </a:pPr>
            <a:endParaRPr lang="en-US" altLang="ko-KR"/>
          </a:p>
        </p:txBody>
      </p:sp>
      <p:sp>
        <p:nvSpPr>
          <p:cNvPr id="198659" name="Rectangle 3"/>
          <p:cNvSpPr>
            <a:spLocks noGrp="1" noChangeArrowheads="1"/>
          </p:cNvSpPr>
          <p:nvPr>
            <p:ph type="dt" sz="quarter" idx="1"/>
          </p:nvPr>
        </p:nvSpPr>
        <p:spPr bwMode="auto">
          <a:xfrm>
            <a:off x="3814627" y="1"/>
            <a:ext cx="2919565" cy="493316"/>
          </a:xfrm>
          <a:prstGeom prst="rect">
            <a:avLst/>
          </a:prstGeom>
          <a:noFill/>
          <a:ln w="9525">
            <a:noFill/>
            <a:miter lim="800000"/>
            <a:headEnd/>
            <a:tailEnd/>
          </a:ln>
          <a:effectLst/>
        </p:spPr>
        <p:txBody>
          <a:bodyPr vert="horz" wrap="square" lIns="91052" tIns="45526" rIns="91052" bIns="45526" numCol="1" anchor="t" anchorCtr="0" compatLnSpc="1">
            <a:prstTxWarp prst="textNoShape">
              <a:avLst/>
            </a:prstTxWarp>
          </a:bodyPr>
          <a:lstStyle>
            <a:lvl1pPr algn="r" defTabSz="911209">
              <a:defRPr sz="1200">
                <a:latin typeface="굴림" charset="-127"/>
                <a:ea typeface="굴림" charset="-127"/>
              </a:defRPr>
            </a:lvl1pPr>
          </a:lstStyle>
          <a:p>
            <a:pPr>
              <a:defRPr/>
            </a:pPr>
            <a:endParaRPr lang="en-US" altLang="ko-KR"/>
          </a:p>
        </p:txBody>
      </p:sp>
      <p:sp>
        <p:nvSpPr>
          <p:cNvPr id="198660" name="Rectangle 4"/>
          <p:cNvSpPr>
            <a:spLocks noGrp="1" noChangeArrowheads="1"/>
          </p:cNvSpPr>
          <p:nvPr>
            <p:ph type="ftr" sz="quarter" idx="2"/>
          </p:nvPr>
        </p:nvSpPr>
        <p:spPr bwMode="auto">
          <a:xfrm>
            <a:off x="1" y="9371412"/>
            <a:ext cx="2919565" cy="493316"/>
          </a:xfrm>
          <a:prstGeom prst="rect">
            <a:avLst/>
          </a:prstGeom>
          <a:noFill/>
          <a:ln w="9525">
            <a:noFill/>
            <a:miter lim="800000"/>
            <a:headEnd/>
            <a:tailEnd/>
          </a:ln>
          <a:effectLst/>
        </p:spPr>
        <p:txBody>
          <a:bodyPr vert="horz" wrap="square" lIns="91052" tIns="45526" rIns="91052" bIns="45526" numCol="1" anchor="b" anchorCtr="0" compatLnSpc="1">
            <a:prstTxWarp prst="textNoShape">
              <a:avLst/>
            </a:prstTxWarp>
          </a:bodyPr>
          <a:lstStyle>
            <a:lvl1pPr defTabSz="911209">
              <a:defRPr sz="1200">
                <a:latin typeface="굴림" charset="-127"/>
                <a:ea typeface="굴림" charset="-127"/>
              </a:defRPr>
            </a:lvl1pPr>
          </a:lstStyle>
          <a:p>
            <a:pPr>
              <a:defRPr/>
            </a:pPr>
            <a:endParaRPr lang="en-US" altLang="ko-KR"/>
          </a:p>
        </p:txBody>
      </p:sp>
      <p:sp>
        <p:nvSpPr>
          <p:cNvPr id="198661" name="Rectangle 5"/>
          <p:cNvSpPr>
            <a:spLocks noGrp="1" noChangeArrowheads="1"/>
          </p:cNvSpPr>
          <p:nvPr>
            <p:ph type="sldNum" sz="quarter" idx="3"/>
          </p:nvPr>
        </p:nvSpPr>
        <p:spPr bwMode="auto">
          <a:xfrm>
            <a:off x="3814627" y="9371412"/>
            <a:ext cx="2919565" cy="493316"/>
          </a:xfrm>
          <a:prstGeom prst="rect">
            <a:avLst/>
          </a:prstGeom>
          <a:noFill/>
          <a:ln w="9525">
            <a:noFill/>
            <a:miter lim="800000"/>
            <a:headEnd/>
            <a:tailEnd/>
          </a:ln>
          <a:effectLst/>
        </p:spPr>
        <p:txBody>
          <a:bodyPr vert="horz" wrap="square" lIns="91052" tIns="45526" rIns="91052" bIns="45526" numCol="1" anchor="b" anchorCtr="0" compatLnSpc="1">
            <a:prstTxWarp prst="textNoShape">
              <a:avLst/>
            </a:prstTxWarp>
          </a:bodyPr>
          <a:lstStyle>
            <a:lvl1pPr algn="r" defTabSz="911209">
              <a:defRPr sz="1200">
                <a:latin typeface="굴림" charset="-127"/>
                <a:ea typeface="굴림" charset="-127"/>
              </a:defRPr>
            </a:lvl1pPr>
          </a:lstStyle>
          <a:p>
            <a:pPr>
              <a:defRPr/>
            </a:pPr>
            <a:fld id="{9B620A43-7C6D-40E6-A479-2577FB3429DD}" type="slidenum">
              <a:rPr lang="en-US" altLang="ko-KR"/>
              <a:pPr>
                <a:defRPr/>
              </a:pPr>
              <a:t>‹#›</a:t>
            </a:fld>
            <a:endParaRPr lang="en-US" altLang="ko-KR"/>
          </a:p>
        </p:txBody>
      </p:sp>
    </p:spTree>
    <p:extLst>
      <p:ext uri="{BB962C8B-B14F-4D97-AF65-F5344CB8AC3E}">
        <p14:creationId xmlns:p14="http://schemas.microsoft.com/office/powerpoint/2010/main" val="3719085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1" y="1"/>
            <a:ext cx="2919565" cy="493316"/>
          </a:xfrm>
          <a:prstGeom prst="rect">
            <a:avLst/>
          </a:prstGeom>
          <a:noFill/>
          <a:ln w="9525">
            <a:noFill/>
            <a:miter lim="800000"/>
            <a:headEnd/>
            <a:tailEnd/>
          </a:ln>
          <a:effectLst/>
        </p:spPr>
        <p:txBody>
          <a:bodyPr vert="horz" wrap="square" lIns="91052" tIns="45526" rIns="91052" bIns="45526" numCol="1" anchor="t" anchorCtr="0" compatLnSpc="1">
            <a:prstTxWarp prst="textNoShape">
              <a:avLst/>
            </a:prstTxWarp>
          </a:bodyPr>
          <a:lstStyle>
            <a:lvl1pPr defTabSz="911209">
              <a:defRPr sz="1200">
                <a:latin typeface="굴림" charset="-127"/>
                <a:ea typeface="굴림" charset="-127"/>
              </a:defRPr>
            </a:lvl1pPr>
          </a:lstStyle>
          <a:p>
            <a:pPr>
              <a:defRPr/>
            </a:pPr>
            <a:endParaRPr lang="en-US" altLang="ko-KR"/>
          </a:p>
        </p:txBody>
      </p:sp>
      <p:sp>
        <p:nvSpPr>
          <p:cNvPr id="76803" name="Rectangle 3"/>
          <p:cNvSpPr>
            <a:spLocks noGrp="1" noChangeArrowheads="1"/>
          </p:cNvSpPr>
          <p:nvPr>
            <p:ph type="dt" idx="1"/>
          </p:nvPr>
        </p:nvSpPr>
        <p:spPr bwMode="auto">
          <a:xfrm>
            <a:off x="3814627" y="1"/>
            <a:ext cx="2919565" cy="493316"/>
          </a:xfrm>
          <a:prstGeom prst="rect">
            <a:avLst/>
          </a:prstGeom>
          <a:noFill/>
          <a:ln w="9525">
            <a:noFill/>
            <a:miter lim="800000"/>
            <a:headEnd/>
            <a:tailEnd/>
          </a:ln>
          <a:effectLst/>
        </p:spPr>
        <p:txBody>
          <a:bodyPr vert="horz" wrap="square" lIns="91052" tIns="45526" rIns="91052" bIns="45526" numCol="1" anchor="t" anchorCtr="0" compatLnSpc="1">
            <a:prstTxWarp prst="textNoShape">
              <a:avLst/>
            </a:prstTxWarp>
          </a:bodyPr>
          <a:lstStyle>
            <a:lvl1pPr algn="r" defTabSz="911209">
              <a:defRPr sz="1200">
                <a:latin typeface="굴림" charset="-127"/>
                <a:ea typeface="굴림" charset="-127"/>
              </a:defRPr>
            </a:lvl1pPr>
          </a:lstStyle>
          <a:p>
            <a:pPr>
              <a:defRPr/>
            </a:pPr>
            <a:endParaRPr lang="en-US" altLang="ko-KR"/>
          </a:p>
        </p:txBody>
      </p:sp>
      <p:sp>
        <p:nvSpPr>
          <p:cNvPr id="80900" name="Rectangle 4"/>
          <p:cNvSpPr>
            <a:spLocks noGrp="1" noRot="1" noChangeAspect="1" noChangeArrowheads="1" noTextEdit="1"/>
          </p:cNvSpPr>
          <p:nvPr>
            <p:ph type="sldImg" idx="2"/>
          </p:nvPr>
        </p:nvSpPr>
        <p:spPr bwMode="auto">
          <a:xfrm>
            <a:off x="903288" y="741363"/>
            <a:ext cx="4932362" cy="3698875"/>
          </a:xfrm>
          <a:prstGeom prst="rect">
            <a:avLst/>
          </a:prstGeom>
          <a:noFill/>
          <a:ln w="9525">
            <a:solidFill>
              <a:srgbClr val="000000"/>
            </a:solidFill>
            <a:miter lim="800000"/>
            <a:headEnd/>
            <a:tailEnd/>
          </a:ln>
        </p:spPr>
      </p:sp>
      <p:sp>
        <p:nvSpPr>
          <p:cNvPr id="76805" name="Rectangle 5"/>
          <p:cNvSpPr>
            <a:spLocks noGrp="1" noChangeArrowheads="1"/>
          </p:cNvSpPr>
          <p:nvPr>
            <p:ph type="body" sz="quarter" idx="3"/>
          </p:nvPr>
        </p:nvSpPr>
        <p:spPr bwMode="auto">
          <a:xfrm>
            <a:off x="673262" y="4687292"/>
            <a:ext cx="5389240" cy="4439840"/>
          </a:xfrm>
          <a:prstGeom prst="rect">
            <a:avLst/>
          </a:prstGeom>
          <a:noFill/>
          <a:ln w="9525">
            <a:noFill/>
            <a:miter lim="800000"/>
            <a:headEnd/>
            <a:tailEnd/>
          </a:ln>
          <a:effectLst/>
        </p:spPr>
        <p:txBody>
          <a:bodyPr vert="horz" wrap="square" lIns="91052" tIns="45526" rIns="91052" bIns="45526" numCol="1" anchor="t" anchorCtr="0" compatLnSpc="1">
            <a:prstTxWarp prst="textNoShape">
              <a:avLst/>
            </a:prstTxWarp>
          </a:bodyPr>
          <a:lstStyle/>
          <a:p>
            <a:pPr lvl="0"/>
            <a:r>
              <a:rPr lang="ko-KR" altLang="en-US" noProof="0" smtClean="0"/>
              <a:t>마스터 텍스트 스타일을 편집합니다</a:t>
            </a:r>
          </a:p>
          <a:p>
            <a:pPr lvl="1"/>
            <a:r>
              <a:rPr lang="ko-KR" altLang="en-US" noProof="0" smtClean="0"/>
              <a:t>둘째 수준</a:t>
            </a:r>
          </a:p>
          <a:p>
            <a:pPr lvl="2"/>
            <a:r>
              <a:rPr lang="ko-KR" altLang="en-US" noProof="0" smtClean="0"/>
              <a:t>셋째 수준</a:t>
            </a:r>
          </a:p>
          <a:p>
            <a:pPr lvl="3"/>
            <a:r>
              <a:rPr lang="ko-KR" altLang="en-US" noProof="0" smtClean="0"/>
              <a:t>넷째 수준</a:t>
            </a:r>
          </a:p>
          <a:p>
            <a:pPr lvl="4"/>
            <a:r>
              <a:rPr lang="ko-KR" altLang="en-US" noProof="0" smtClean="0"/>
              <a:t>다섯째 수준</a:t>
            </a:r>
          </a:p>
        </p:txBody>
      </p:sp>
      <p:sp>
        <p:nvSpPr>
          <p:cNvPr id="76806" name="Rectangle 6"/>
          <p:cNvSpPr>
            <a:spLocks noGrp="1" noChangeArrowheads="1"/>
          </p:cNvSpPr>
          <p:nvPr>
            <p:ph type="ftr" sz="quarter" idx="4"/>
          </p:nvPr>
        </p:nvSpPr>
        <p:spPr bwMode="auto">
          <a:xfrm>
            <a:off x="1" y="9371412"/>
            <a:ext cx="2919565" cy="493316"/>
          </a:xfrm>
          <a:prstGeom prst="rect">
            <a:avLst/>
          </a:prstGeom>
          <a:noFill/>
          <a:ln w="9525">
            <a:noFill/>
            <a:miter lim="800000"/>
            <a:headEnd/>
            <a:tailEnd/>
          </a:ln>
          <a:effectLst/>
        </p:spPr>
        <p:txBody>
          <a:bodyPr vert="horz" wrap="square" lIns="91052" tIns="45526" rIns="91052" bIns="45526" numCol="1" anchor="b" anchorCtr="0" compatLnSpc="1">
            <a:prstTxWarp prst="textNoShape">
              <a:avLst/>
            </a:prstTxWarp>
          </a:bodyPr>
          <a:lstStyle>
            <a:lvl1pPr defTabSz="911209">
              <a:defRPr sz="1200">
                <a:latin typeface="굴림" charset="-127"/>
                <a:ea typeface="굴림" charset="-127"/>
              </a:defRPr>
            </a:lvl1pPr>
          </a:lstStyle>
          <a:p>
            <a:pPr>
              <a:defRPr/>
            </a:pPr>
            <a:endParaRPr lang="en-US" altLang="ko-KR"/>
          </a:p>
        </p:txBody>
      </p:sp>
      <p:sp>
        <p:nvSpPr>
          <p:cNvPr id="76807" name="Rectangle 7"/>
          <p:cNvSpPr>
            <a:spLocks noGrp="1" noChangeArrowheads="1"/>
          </p:cNvSpPr>
          <p:nvPr>
            <p:ph type="sldNum" sz="quarter" idx="5"/>
          </p:nvPr>
        </p:nvSpPr>
        <p:spPr bwMode="auto">
          <a:xfrm>
            <a:off x="3814627" y="9371412"/>
            <a:ext cx="2919565" cy="493316"/>
          </a:xfrm>
          <a:prstGeom prst="rect">
            <a:avLst/>
          </a:prstGeom>
          <a:noFill/>
          <a:ln w="9525">
            <a:noFill/>
            <a:miter lim="800000"/>
            <a:headEnd/>
            <a:tailEnd/>
          </a:ln>
          <a:effectLst/>
        </p:spPr>
        <p:txBody>
          <a:bodyPr vert="horz" wrap="square" lIns="91052" tIns="45526" rIns="91052" bIns="45526" numCol="1" anchor="b" anchorCtr="0" compatLnSpc="1">
            <a:prstTxWarp prst="textNoShape">
              <a:avLst/>
            </a:prstTxWarp>
          </a:bodyPr>
          <a:lstStyle>
            <a:lvl1pPr algn="r" defTabSz="911209">
              <a:defRPr sz="1200">
                <a:latin typeface="굴림" charset="-127"/>
                <a:ea typeface="굴림" charset="-127"/>
              </a:defRPr>
            </a:lvl1pPr>
          </a:lstStyle>
          <a:p>
            <a:pPr>
              <a:defRPr/>
            </a:pPr>
            <a:fld id="{A283C9C5-9BD2-465F-95CB-C9F050FC0516}" type="slidenum">
              <a:rPr lang="en-US" altLang="ko-KR"/>
              <a:pPr>
                <a:defRPr/>
              </a:pPr>
              <a:t>‹#›</a:t>
            </a:fld>
            <a:endParaRPr lang="en-US" altLang="ko-KR"/>
          </a:p>
        </p:txBody>
      </p:sp>
    </p:spTree>
    <p:extLst>
      <p:ext uri="{BB962C8B-B14F-4D97-AF65-F5344CB8AC3E}">
        <p14:creationId xmlns:p14="http://schemas.microsoft.com/office/powerpoint/2010/main" val="394047822"/>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kumimoji="1" sz="1200" kern="1200">
        <a:solidFill>
          <a:schemeClr val="tx1"/>
        </a:solidFill>
        <a:latin typeface="굴림" charset="-127"/>
        <a:ea typeface="굴림" charset="-127"/>
        <a:cs typeface="+mn-cs"/>
      </a:defRPr>
    </a:lvl1pPr>
    <a:lvl2pPr marL="457200" algn="l" rtl="0" eaLnBrk="0" fontAlgn="base" latinLnBrk="1" hangingPunct="0">
      <a:spcBef>
        <a:spcPct val="30000"/>
      </a:spcBef>
      <a:spcAft>
        <a:spcPct val="0"/>
      </a:spcAft>
      <a:defRPr kumimoji="1" sz="1200" kern="1200">
        <a:solidFill>
          <a:schemeClr val="tx1"/>
        </a:solidFill>
        <a:latin typeface="굴림" charset="-127"/>
        <a:ea typeface="굴림" charset="-127"/>
        <a:cs typeface="+mn-cs"/>
      </a:defRPr>
    </a:lvl2pPr>
    <a:lvl3pPr marL="914400" algn="l" rtl="0" eaLnBrk="0" fontAlgn="base" latinLnBrk="1" hangingPunct="0">
      <a:spcBef>
        <a:spcPct val="30000"/>
      </a:spcBef>
      <a:spcAft>
        <a:spcPct val="0"/>
      </a:spcAft>
      <a:defRPr kumimoji="1" sz="1200" kern="1200">
        <a:solidFill>
          <a:schemeClr val="tx1"/>
        </a:solidFill>
        <a:latin typeface="굴림" charset="-127"/>
        <a:ea typeface="굴림" charset="-127"/>
        <a:cs typeface="+mn-cs"/>
      </a:defRPr>
    </a:lvl3pPr>
    <a:lvl4pPr marL="1371600" algn="l" rtl="0" eaLnBrk="0" fontAlgn="base" latinLnBrk="1" hangingPunct="0">
      <a:spcBef>
        <a:spcPct val="30000"/>
      </a:spcBef>
      <a:spcAft>
        <a:spcPct val="0"/>
      </a:spcAft>
      <a:defRPr kumimoji="1" sz="1200" kern="1200">
        <a:solidFill>
          <a:schemeClr val="tx1"/>
        </a:solidFill>
        <a:latin typeface="굴림" charset="-127"/>
        <a:ea typeface="굴림" charset="-127"/>
        <a:cs typeface="+mn-cs"/>
      </a:defRPr>
    </a:lvl4pPr>
    <a:lvl5pPr marL="1828800" algn="l" rtl="0" eaLnBrk="0" fontAlgn="base" latinLnBrk="1" hangingPunct="0">
      <a:spcBef>
        <a:spcPct val="30000"/>
      </a:spcBef>
      <a:spcAft>
        <a:spcPct val="0"/>
      </a:spcAft>
      <a:defRPr kumimoji="1" sz="1200" kern="1200">
        <a:solidFill>
          <a:schemeClr val="tx1"/>
        </a:solidFill>
        <a:latin typeface="굴림" charset="-127"/>
        <a:ea typeface="굴림" charset="-127"/>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4" name="슬라이드 번호 개체 틀 3"/>
          <p:cNvSpPr>
            <a:spLocks noGrp="1"/>
          </p:cNvSpPr>
          <p:nvPr>
            <p:ph type="sldNum" sz="quarter" idx="10"/>
          </p:nvPr>
        </p:nvSpPr>
        <p:spPr/>
        <p:txBody>
          <a:bodyPr/>
          <a:lstStyle/>
          <a:p>
            <a:pPr marL="0" marR="0" lvl="0" indent="0" algn="r" defTabSz="917159" rtl="0" eaLnBrk="1" fontAlgn="base" latinLnBrk="1" hangingPunct="1">
              <a:lnSpc>
                <a:spcPct val="100000"/>
              </a:lnSpc>
              <a:spcBef>
                <a:spcPct val="0"/>
              </a:spcBef>
              <a:spcAft>
                <a:spcPct val="0"/>
              </a:spcAft>
              <a:buClrTx/>
              <a:buSzTx/>
              <a:buFontTx/>
              <a:buNone/>
              <a:tabLst/>
              <a:defRPr/>
            </a:pPr>
            <a:fld id="{C5B9256D-5AED-466C-9F60-2BFD26F3A9F9}" type="slidenum">
              <a:rPr kumimoji="1" lang="en-US" altLang="ko-KR" sz="1200" b="0" i="0" u="none" strike="noStrike" kern="1200" cap="none" spc="0" normalizeH="0" baseline="0" noProof="0" smtClean="0">
                <a:ln>
                  <a:noFill/>
                </a:ln>
                <a:solidFill>
                  <a:srgbClr val="000000"/>
                </a:solidFill>
                <a:effectLst/>
                <a:uLnTx/>
                <a:uFillTx/>
                <a:latin typeface="굴림" pitchFamily="50" charset="-127"/>
                <a:ea typeface="굴림" pitchFamily="50" charset="-127"/>
                <a:cs typeface="+mn-cs"/>
              </a:rPr>
              <a:pPr marL="0" marR="0" lvl="0" indent="0" algn="r" defTabSz="917159" rtl="0" eaLnBrk="1" fontAlgn="base" latinLnBrk="1" hangingPunct="1">
                <a:lnSpc>
                  <a:spcPct val="100000"/>
                </a:lnSpc>
                <a:spcBef>
                  <a:spcPct val="0"/>
                </a:spcBef>
                <a:spcAft>
                  <a:spcPct val="0"/>
                </a:spcAft>
                <a:buClrTx/>
                <a:buSzTx/>
                <a:buFontTx/>
                <a:buNone/>
                <a:tabLst/>
                <a:defRPr/>
              </a:pPr>
              <a:t>2</a:t>
            </a:fld>
            <a:endParaRPr kumimoji="1" lang="en-US" altLang="ko-KR" sz="1200" b="0" i="0" u="none" strike="noStrike" kern="1200" cap="none" spc="0" normalizeH="0" baseline="0" noProof="0">
              <a:ln>
                <a:noFill/>
              </a:ln>
              <a:solidFill>
                <a:srgbClr val="000000"/>
              </a:solidFill>
              <a:effectLst/>
              <a:uLnTx/>
              <a:uFillTx/>
              <a:latin typeface="굴림" pitchFamily="50" charset="-127"/>
              <a:ea typeface="굴림" pitchFamily="50" charset="-127"/>
              <a:cs typeface="+mn-cs"/>
            </a:endParaRPr>
          </a:p>
        </p:txBody>
      </p:sp>
      <p:sp>
        <p:nvSpPr>
          <p:cNvPr id="5" name="슬라이드 노트 개체 틀 4"/>
          <p:cNvSpPr>
            <a:spLocks noGrp="1"/>
          </p:cNvSpPr>
          <p:nvPr>
            <p:ph type="body" sz="quarter" idx="11"/>
          </p:nvPr>
        </p:nvSpPr>
        <p:spPr/>
        <p:txBody>
          <a:bodyPr/>
          <a:lstStyle/>
          <a:p>
            <a:endParaRPr lang="ko-KR" altLang="en-US"/>
          </a:p>
        </p:txBody>
      </p:sp>
    </p:spTree>
    <p:extLst>
      <p:ext uri="{BB962C8B-B14F-4D97-AF65-F5344CB8AC3E}">
        <p14:creationId xmlns:p14="http://schemas.microsoft.com/office/powerpoint/2010/main" val="1134322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pPr marL="0" marR="0" lvl="0" indent="0" algn="r" defTabSz="911209" rtl="0" eaLnBrk="1" fontAlgn="base" latinLnBrk="1" hangingPunct="1">
              <a:lnSpc>
                <a:spcPct val="100000"/>
              </a:lnSpc>
              <a:spcBef>
                <a:spcPct val="0"/>
              </a:spcBef>
              <a:spcAft>
                <a:spcPct val="0"/>
              </a:spcAft>
              <a:buClrTx/>
              <a:buSzTx/>
              <a:buFontTx/>
              <a:buNone/>
              <a:tabLst/>
              <a:defRPr/>
            </a:pPr>
            <a:fld id="{A283C9C5-9BD2-465F-95CB-C9F050FC0516}" type="slidenum">
              <a:rPr kumimoji="1" lang="en-US" altLang="ko-KR" sz="1200" b="0" i="0" u="none" strike="noStrike" kern="1200" cap="none" spc="0" normalizeH="0" baseline="0" noProof="0" smtClean="0">
                <a:ln>
                  <a:noFill/>
                </a:ln>
                <a:solidFill>
                  <a:srgbClr val="000000"/>
                </a:solidFill>
                <a:effectLst/>
                <a:uLnTx/>
                <a:uFillTx/>
                <a:latin typeface="굴림" charset="-127"/>
                <a:ea typeface="굴림" charset="-127"/>
                <a:cs typeface="+mn-cs"/>
              </a:rPr>
              <a:pPr marL="0" marR="0" lvl="0" indent="0" algn="r" defTabSz="911209" rtl="0" eaLnBrk="1" fontAlgn="base" latinLnBrk="1" hangingPunct="1">
                <a:lnSpc>
                  <a:spcPct val="100000"/>
                </a:lnSpc>
                <a:spcBef>
                  <a:spcPct val="0"/>
                </a:spcBef>
                <a:spcAft>
                  <a:spcPct val="0"/>
                </a:spcAft>
                <a:buClrTx/>
                <a:buSzTx/>
                <a:buFontTx/>
                <a:buNone/>
                <a:tabLst/>
                <a:defRPr/>
              </a:pPr>
              <a:t>11</a:t>
            </a:fld>
            <a:endParaRPr kumimoji="1" lang="en-US" altLang="ko-KR" sz="1200" b="0" i="0" u="none" strike="noStrike" kern="1200" cap="none" spc="0" normalizeH="0" baseline="0" noProof="0">
              <a:ln>
                <a:noFill/>
              </a:ln>
              <a:solidFill>
                <a:srgbClr val="000000"/>
              </a:solidFill>
              <a:effectLst/>
              <a:uLnTx/>
              <a:uFillTx/>
              <a:latin typeface="굴림" charset="-127"/>
              <a:ea typeface="굴림" charset="-127"/>
              <a:cs typeface="+mn-cs"/>
            </a:endParaRPr>
          </a:p>
        </p:txBody>
      </p:sp>
    </p:spTree>
    <p:extLst>
      <p:ext uri="{BB962C8B-B14F-4D97-AF65-F5344CB8AC3E}">
        <p14:creationId xmlns:p14="http://schemas.microsoft.com/office/powerpoint/2010/main" val="4027433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pPr marL="0" marR="0" lvl="0" indent="0" algn="r" defTabSz="911209" rtl="0" eaLnBrk="1" fontAlgn="base" latinLnBrk="1" hangingPunct="1">
              <a:lnSpc>
                <a:spcPct val="100000"/>
              </a:lnSpc>
              <a:spcBef>
                <a:spcPct val="0"/>
              </a:spcBef>
              <a:spcAft>
                <a:spcPct val="0"/>
              </a:spcAft>
              <a:buClrTx/>
              <a:buSzTx/>
              <a:buFontTx/>
              <a:buNone/>
              <a:tabLst/>
              <a:defRPr/>
            </a:pPr>
            <a:fld id="{A283C9C5-9BD2-465F-95CB-C9F050FC0516}" type="slidenum">
              <a:rPr kumimoji="1" lang="en-US" altLang="ko-KR" sz="1200" b="0" i="0" u="none" strike="noStrike" kern="1200" cap="none" spc="0" normalizeH="0" baseline="0" noProof="0" smtClean="0">
                <a:ln>
                  <a:noFill/>
                </a:ln>
                <a:solidFill>
                  <a:srgbClr val="000000"/>
                </a:solidFill>
                <a:effectLst/>
                <a:uLnTx/>
                <a:uFillTx/>
                <a:latin typeface="굴림" charset="-127"/>
                <a:ea typeface="굴림" charset="-127"/>
                <a:cs typeface="+mn-cs"/>
              </a:rPr>
              <a:pPr marL="0" marR="0" lvl="0" indent="0" algn="r" defTabSz="911209" rtl="0" eaLnBrk="1" fontAlgn="base" latinLnBrk="1" hangingPunct="1">
                <a:lnSpc>
                  <a:spcPct val="100000"/>
                </a:lnSpc>
                <a:spcBef>
                  <a:spcPct val="0"/>
                </a:spcBef>
                <a:spcAft>
                  <a:spcPct val="0"/>
                </a:spcAft>
                <a:buClrTx/>
                <a:buSzTx/>
                <a:buFontTx/>
                <a:buNone/>
                <a:tabLst/>
                <a:defRPr/>
              </a:pPr>
              <a:t>12</a:t>
            </a:fld>
            <a:endParaRPr kumimoji="1" lang="en-US" altLang="ko-KR" sz="1200" b="0" i="0" u="none" strike="noStrike" kern="1200" cap="none" spc="0" normalizeH="0" baseline="0" noProof="0">
              <a:ln>
                <a:noFill/>
              </a:ln>
              <a:solidFill>
                <a:srgbClr val="000000"/>
              </a:solidFill>
              <a:effectLst/>
              <a:uLnTx/>
              <a:uFillTx/>
              <a:latin typeface="굴림" charset="-127"/>
              <a:ea typeface="굴림" charset="-127"/>
              <a:cs typeface="+mn-cs"/>
            </a:endParaRPr>
          </a:p>
        </p:txBody>
      </p:sp>
    </p:spTree>
    <p:extLst>
      <p:ext uri="{BB962C8B-B14F-4D97-AF65-F5344CB8AC3E}">
        <p14:creationId xmlns:p14="http://schemas.microsoft.com/office/powerpoint/2010/main" val="231415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슬라이드 이미지 개체 틀 1"/>
          <p:cNvSpPr>
            <a:spLocks noGrp="1" noRot="1" noChangeAspect="1" noTextEdit="1"/>
          </p:cNvSpPr>
          <p:nvPr>
            <p:ph type="sldImg"/>
          </p:nvPr>
        </p:nvSpPr>
        <p:spPr>
          <a:ln/>
        </p:spPr>
      </p:sp>
      <p:sp>
        <p:nvSpPr>
          <p:cNvPr id="692227"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6485" indent="-226485">
              <a:buFontTx/>
              <a:buAutoNum type="arabicPeriod"/>
            </a:pPr>
            <a:r>
              <a:rPr lang="en-US" altLang="ko-KR" smtClean="0">
                <a:latin typeface="굴림" pitchFamily="50" charset="-127"/>
                <a:ea typeface="굴림" pitchFamily="50" charset="-127"/>
              </a:rPr>
              <a:t>Let me show the organization of PIMAC.</a:t>
            </a:r>
          </a:p>
          <a:p>
            <a:pPr marL="226485" indent="-226485">
              <a:buFontTx/>
              <a:buAutoNum type="arabicPeriod"/>
            </a:pPr>
            <a:endParaRPr lang="en-US" altLang="ko-KR" smtClean="0">
              <a:latin typeface="굴림" pitchFamily="50" charset="-127"/>
              <a:ea typeface="굴림" pitchFamily="50" charset="-127"/>
            </a:endParaRPr>
          </a:p>
          <a:p>
            <a:pPr marL="226485" indent="-226485">
              <a:buFontTx/>
              <a:buAutoNum type="arabicPeriod"/>
            </a:pPr>
            <a:r>
              <a:rPr lang="en-US" altLang="ko-KR" smtClean="0">
                <a:latin typeface="굴림" pitchFamily="50" charset="-127"/>
                <a:ea typeface="굴림" pitchFamily="50" charset="-127"/>
              </a:rPr>
              <a:t>As you can see in this slide, PIMAC is divided into three different divisions, which are 1) public investment evaluation division, 2) public-private partnerships division, and 3) policy and research division. </a:t>
            </a:r>
          </a:p>
          <a:p>
            <a:pPr marL="226485" indent="-226485"/>
            <a:r>
              <a:rPr lang="en-US" altLang="ko-KR" smtClean="0">
                <a:latin typeface="굴림" pitchFamily="50" charset="-127"/>
                <a:ea typeface="굴림" pitchFamily="50" charset="-127"/>
              </a:rPr>
              <a:t>	- Public Investment Evaluation Division carries out execution and management of publicly financed infrastructure projects</a:t>
            </a:r>
          </a:p>
          <a:p>
            <a:pPr marL="226485" indent="-226485"/>
            <a:r>
              <a:rPr lang="en-US" altLang="ko-KR" smtClean="0">
                <a:latin typeface="굴림" pitchFamily="50" charset="-127"/>
                <a:ea typeface="굴림" pitchFamily="50" charset="-127"/>
              </a:rPr>
              <a:t>	- Policy and Research Division is where policy research is conducted independently of actual project implementation</a:t>
            </a:r>
          </a:p>
          <a:p>
            <a:pPr marL="226485" indent="-226485"/>
            <a:r>
              <a:rPr lang="en-US" altLang="ko-KR" smtClean="0">
                <a:latin typeface="굴림" pitchFamily="50" charset="-127"/>
                <a:ea typeface="굴림" pitchFamily="50" charset="-127"/>
              </a:rPr>
              <a:t>	- Public-Private Partnership(PPP) Division is in charge of PPP projects.</a:t>
            </a:r>
          </a:p>
        </p:txBody>
      </p:sp>
      <p:sp>
        <p:nvSpPr>
          <p:cNvPr id="692228"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99">
              <a:defRPr kumimoji="1" sz="2700">
                <a:solidFill>
                  <a:schemeClr val="tx1"/>
                </a:solidFill>
                <a:latin typeface="Arial" pitchFamily="34" charset="0"/>
                <a:ea typeface="굴림" pitchFamily="50" charset="-127"/>
              </a:defRPr>
            </a:lvl1pPr>
            <a:lvl2pPr marL="711375" indent="-273606" defTabSz="910499">
              <a:defRPr kumimoji="1" sz="2700">
                <a:solidFill>
                  <a:schemeClr val="tx1"/>
                </a:solidFill>
                <a:latin typeface="Arial" pitchFamily="34" charset="0"/>
                <a:ea typeface="굴림" pitchFamily="50" charset="-127"/>
              </a:defRPr>
            </a:lvl2pPr>
            <a:lvl3pPr marL="1094423" indent="-218885" defTabSz="910499">
              <a:defRPr kumimoji="1" sz="2700">
                <a:solidFill>
                  <a:schemeClr val="tx1"/>
                </a:solidFill>
                <a:latin typeface="Arial" pitchFamily="34" charset="0"/>
                <a:ea typeface="굴림" pitchFamily="50" charset="-127"/>
              </a:defRPr>
            </a:lvl3pPr>
            <a:lvl4pPr marL="1532192" indent="-218885" defTabSz="910499">
              <a:defRPr kumimoji="1" sz="2700">
                <a:solidFill>
                  <a:schemeClr val="tx1"/>
                </a:solidFill>
                <a:latin typeface="Arial" pitchFamily="34" charset="0"/>
                <a:ea typeface="굴림" pitchFamily="50" charset="-127"/>
              </a:defRPr>
            </a:lvl4pPr>
            <a:lvl5pPr marL="1969961" indent="-218885" defTabSz="910499">
              <a:defRPr kumimoji="1" sz="2700">
                <a:solidFill>
                  <a:schemeClr val="tx1"/>
                </a:solidFill>
                <a:latin typeface="Arial" pitchFamily="34" charset="0"/>
                <a:ea typeface="굴림" pitchFamily="50" charset="-127"/>
              </a:defRPr>
            </a:lvl5pPr>
            <a:lvl6pPr marL="2407730" indent="-218885" defTabSz="910499" eaLnBrk="0" fontAlgn="base" hangingPunct="0">
              <a:spcBef>
                <a:spcPct val="0"/>
              </a:spcBef>
              <a:spcAft>
                <a:spcPct val="0"/>
              </a:spcAft>
              <a:defRPr kumimoji="1" sz="2700">
                <a:solidFill>
                  <a:schemeClr val="tx1"/>
                </a:solidFill>
                <a:latin typeface="Arial" pitchFamily="34" charset="0"/>
                <a:ea typeface="굴림" pitchFamily="50" charset="-127"/>
              </a:defRPr>
            </a:lvl6pPr>
            <a:lvl7pPr marL="2845499" indent="-218885" defTabSz="910499" eaLnBrk="0" fontAlgn="base" hangingPunct="0">
              <a:spcBef>
                <a:spcPct val="0"/>
              </a:spcBef>
              <a:spcAft>
                <a:spcPct val="0"/>
              </a:spcAft>
              <a:defRPr kumimoji="1" sz="2700">
                <a:solidFill>
                  <a:schemeClr val="tx1"/>
                </a:solidFill>
                <a:latin typeface="Arial" pitchFamily="34" charset="0"/>
                <a:ea typeface="굴림" pitchFamily="50" charset="-127"/>
              </a:defRPr>
            </a:lvl7pPr>
            <a:lvl8pPr marL="3283268" indent="-218885" defTabSz="910499" eaLnBrk="0" fontAlgn="base" hangingPunct="0">
              <a:spcBef>
                <a:spcPct val="0"/>
              </a:spcBef>
              <a:spcAft>
                <a:spcPct val="0"/>
              </a:spcAft>
              <a:defRPr kumimoji="1" sz="2700">
                <a:solidFill>
                  <a:schemeClr val="tx1"/>
                </a:solidFill>
                <a:latin typeface="Arial" pitchFamily="34" charset="0"/>
                <a:ea typeface="굴림" pitchFamily="50" charset="-127"/>
              </a:defRPr>
            </a:lvl8pPr>
            <a:lvl9pPr marL="3721037" indent="-218885" defTabSz="910499" eaLnBrk="0" fontAlgn="base" hangingPunct="0">
              <a:spcBef>
                <a:spcPct val="0"/>
              </a:spcBef>
              <a:spcAft>
                <a:spcPct val="0"/>
              </a:spcAft>
              <a:defRPr kumimoji="1" sz="2700">
                <a:solidFill>
                  <a:schemeClr val="tx1"/>
                </a:solidFill>
                <a:latin typeface="Arial" pitchFamily="34" charset="0"/>
                <a:ea typeface="굴림" pitchFamily="50" charset="-127"/>
              </a:defRPr>
            </a:lvl9pPr>
          </a:lstStyle>
          <a:p>
            <a:pPr marL="0" marR="0" lvl="0" indent="0" algn="r" defTabSz="910499" rtl="0" eaLnBrk="1" fontAlgn="base" latinLnBrk="1" hangingPunct="1">
              <a:lnSpc>
                <a:spcPct val="100000"/>
              </a:lnSpc>
              <a:spcBef>
                <a:spcPct val="0"/>
              </a:spcBef>
              <a:spcAft>
                <a:spcPct val="0"/>
              </a:spcAft>
              <a:buClrTx/>
              <a:buSzTx/>
              <a:buFontTx/>
              <a:buNone/>
              <a:tabLst/>
              <a:defRPr/>
            </a:pPr>
            <a:fld id="{812B84D0-3D98-4886-A77A-9D62FF5A47BA}" type="slidenum">
              <a:rPr kumimoji="1" lang="en-US" altLang="ko-KR" sz="1100" b="0" i="0" u="none" strike="noStrike" kern="1200" cap="none" spc="0" normalizeH="0" baseline="0" noProof="0">
                <a:ln>
                  <a:noFill/>
                </a:ln>
                <a:solidFill>
                  <a:srgbClr val="000000"/>
                </a:solidFill>
                <a:effectLst/>
                <a:uLnTx/>
                <a:uFillTx/>
                <a:latin typeface="굴림" pitchFamily="50" charset="-127"/>
                <a:ea typeface="굴림" pitchFamily="50" charset="-127"/>
                <a:cs typeface="+mn-cs"/>
              </a:rPr>
              <a:pPr marL="0" marR="0" lvl="0" indent="0" algn="r" defTabSz="910499" rtl="0" eaLnBrk="1" fontAlgn="base" latinLnBrk="1" hangingPunct="1">
                <a:lnSpc>
                  <a:spcPct val="100000"/>
                </a:lnSpc>
                <a:spcBef>
                  <a:spcPct val="0"/>
                </a:spcBef>
                <a:spcAft>
                  <a:spcPct val="0"/>
                </a:spcAft>
                <a:buClrTx/>
                <a:buSzTx/>
                <a:buFontTx/>
                <a:buNone/>
                <a:tabLst/>
                <a:defRPr/>
              </a:pPr>
              <a:t>13</a:t>
            </a:fld>
            <a:endParaRPr kumimoji="1" lang="en-US" altLang="ko-KR" sz="1100" b="0" i="0" u="none" strike="noStrike" kern="1200" cap="none" spc="0" normalizeH="0" baseline="0" noProof="0">
              <a:ln>
                <a:noFill/>
              </a:ln>
              <a:solidFill>
                <a:srgbClr val="000000"/>
              </a:solidFill>
              <a:effectLst/>
              <a:uLnTx/>
              <a:uFillTx/>
              <a:latin typeface="굴림" pitchFamily="50" charset="-127"/>
              <a:ea typeface="굴림" pitchFamily="50" charset="-127"/>
              <a:cs typeface="+mn-cs"/>
            </a:endParaRPr>
          </a:p>
        </p:txBody>
      </p:sp>
    </p:spTree>
    <p:extLst>
      <p:ext uri="{BB962C8B-B14F-4D97-AF65-F5344CB8AC3E}">
        <p14:creationId xmlns:p14="http://schemas.microsoft.com/office/powerpoint/2010/main" val="3353334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pPr>
              <a:defRPr/>
            </a:pPr>
            <a:fld id="{A283C9C5-9BD2-465F-95CB-C9F050FC0516}" type="slidenum">
              <a:rPr lang="en-US" altLang="ko-KR" smtClean="0"/>
              <a:pPr>
                <a:defRPr/>
              </a:pPr>
              <a:t>14</a:t>
            </a:fld>
            <a:endParaRPr lang="en-US" altLang="ko-KR"/>
          </a:p>
        </p:txBody>
      </p:sp>
    </p:spTree>
    <p:extLst>
      <p:ext uri="{BB962C8B-B14F-4D97-AF65-F5344CB8AC3E}">
        <p14:creationId xmlns:p14="http://schemas.microsoft.com/office/powerpoint/2010/main" val="388174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pPr marL="0" marR="0" lvl="0" indent="0" algn="r" defTabSz="911209" rtl="0" eaLnBrk="1" fontAlgn="base" latinLnBrk="1" hangingPunct="1">
              <a:lnSpc>
                <a:spcPct val="100000"/>
              </a:lnSpc>
              <a:spcBef>
                <a:spcPct val="0"/>
              </a:spcBef>
              <a:spcAft>
                <a:spcPct val="0"/>
              </a:spcAft>
              <a:buClrTx/>
              <a:buSzTx/>
              <a:buFontTx/>
              <a:buNone/>
              <a:tabLst/>
              <a:defRPr/>
            </a:pPr>
            <a:fld id="{A283C9C5-9BD2-465F-95CB-C9F050FC0516}" type="slidenum">
              <a:rPr kumimoji="1" lang="en-US" altLang="ko-KR" sz="1200" b="0" i="0" u="none" strike="noStrike" kern="1200" cap="none" spc="0" normalizeH="0" baseline="0" noProof="0" smtClean="0">
                <a:ln>
                  <a:noFill/>
                </a:ln>
                <a:solidFill>
                  <a:srgbClr val="000000"/>
                </a:solidFill>
                <a:effectLst/>
                <a:uLnTx/>
                <a:uFillTx/>
                <a:latin typeface="굴림" charset="-127"/>
                <a:ea typeface="굴림" charset="-127"/>
                <a:cs typeface="+mn-cs"/>
              </a:rPr>
              <a:pPr marL="0" marR="0" lvl="0" indent="0" algn="r" defTabSz="911209" rtl="0" eaLnBrk="1" fontAlgn="base" latinLnBrk="1" hangingPunct="1">
                <a:lnSpc>
                  <a:spcPct val="100000"/>
                </a:lnSpc>
                <a:spcBef>
                  <a:spcPct val="0"/>
                </a:spcBef>
                <a:spcAft>
                  <a:spcPct val="0"/>
                </a:spcAft>
                <a:buClrTx/>
                <a:buSzTx/>
                <a:buFontTx/>
                <a:buNone/>
                <a:tabLst/>
                <a:defRPr/>
              </a:pPr>
              <a:t>15</a:t>
            </a:fld>
            <a:endParaRPr kumimoji="1" lang="en-US" altLang="ko-KR" sz="1200" b="0" i="0" u="none" strike="noStrike" kern="1200" cap="none" spc="0" normalizeH="0" baseline="0" noProof="0">
              <a:ln>
                <a:noFill/>
              </a:ln>
              <a:solidFill>
                <a:srgbClr val="000000"/>
              </a:solidFill>
              <a:effectLst/>
              <a:uLnTx/>
              <a:uFillTx/>
              <a:latin typeface="굴림" charset="-127"/>
              <a:ea typeface="굴림" charset="-127"/>
              <a:cs typeface="+mn-cs"/>
            </a:endParaRPr>
          </a:p>
        </p:txBody>
      </p:sp>
    </p:spTree>
    <p:extLst>
      <p:ext uri="{BB962C8B-B14F-4D97-AF65-F5344CB8AC3E}">
        <p14:creationId xmlns:p14="http://schemas.microsoft.com/office/powerpoint/2010/main" val="240865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pPr marL="0" marR="0" lvl="0" indent="0" algn="r" defTabSz="911209" rtl="0" eaLnBrk="1" fontAlgn="base" latinLnBrk="1" hangingPunct="1">
              <a:lnSpc>
                <a:spcPct val="100000"/>
              </a:lnSpc>
              <a:spcBef>
                <a:spcPct val="0"/>
              </a:spcBef>
              <a:spcAft>
                <a:spcPct val="0"/>
              </a:spcAft>
              <a:buClrTx/>
              <a:buSzTx/>
              <a:buFontTx/>
              <a:buNone/>
              <a:tabLst/>
              <a:defRPr/>
            </a:pPr>
            <a:fld id="{A283C9C5-9BD2-465F-95CB-C9F050FC0516}" type="slidenum">
              <a:rPr kumimoji="1" lang="en-US" altLang="ko-KR" sz="1200" b="0" i="0" u="none" strike="noStrike" kern="1200" cap="none" spc="0" normalizeH="0" baseline="0" noProof="0" smtClean="0">
                <a:ln>
                  <a:noFill/>
                </a:ln>
                <a:solidFill>
                  <a:srgbClr val="000000"/>
                </a:solidFill>
                <a:effectLst/>
                <a:uLnTx/>
                <a:uFillTx/>
                <a:latin typeface="굴림" charset="-127"/>
                <a:ea typeface="굴림" charset="-127"/>
                <a:cs typeface="+mn-cs"/>
              </a:rPr>
              <a:pPr marL="0" marR="0" lvl="0" indent="0" algn="r" defTabSz="911209" rtl="0" eaLnBrk="1" fontAlgn="base" latinLnBrk="1" hangingPunct="1">
                <a:lnSpc>
                  <a:spcPct val="100000"/>
                </a:lnSpc>
                <a:spcBef>
                  <a:spcPct val="0"/>
                </a:spcBef>
                <a:spcAft>
                  <a:spcPct val="0"/>
                </a:spcAft>
                <a:buClrTx/>
                <a:buSzTx/>
                <a:buFontTx/>
                <a:buNone/>
                <a:tabLst/>
                <a:defRPr/>
              </a:pPr>
              <a:t>16</a:t>
            </a:fld>
            <a:endParaRPr kumimoji="1" lang="en-US" altLang="ko-KR" sz="1200" b="0" i="0" u="none" strike="noStrike" kern="1200" cap="none" spc="0" normalizeH="0" baseline="0" noProof="0">
              <a:ln>
                <a:noFill/>
              </a:ln>
              <a:solidFill>
                <a:srgbClr val="000000"/>
              </a:solidFill>
              <a:effectLst/>
              <a:uLnTx/>
              <a:uFillTx/>
              <a:latin typeface="굴림" charset="-127"/>
              <a:ea typeface="굴림" charset="-127"/>
              <a:cs typeface="+mn-cs"/>
            </a:endParaRPr>
          </a:p>
        </p:txBody>
      </p:sp>
    </p:spTree>
    <p:extLst>
      <p:ext uri="{BB962C8B-B14F-4D97-AF65-F5344CB8AC3E}">
        <p14:creationId xmlns:p14="http://schemas.microsoft.com/office/powerpoint/2010/main" val="1089906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슬라이드 이미지 개체 틀 1"/>
          <p:cNvSpPr>
            <a:spLocks noGrp="1" noRot="1" noChangeAspect="1" noTextEdit="1"/>
          </p:cNvSpPr>
          <p:nvPr>
            <p:ph type="sldImg"/>
          </p:nvPr>
        </p:nvSpPr>
        <p:spPr>
          <a:ln/>
        </p:spPr>
      </p:sp>
      <p:sp>
        <p:nvSpPr>
          <p:cNvPr id="692227"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6485" indent="-226485">
              <a:buFontTx/>
              <a:buAutoNum type="arabicPeriod"/>
            </a:pPr>
            <a:r>
              <a:rPr lang="en-US" altLang="ko-KR" smtClean="0">
                <a:latin typeface="굴림" pitchFamily="50" charset="-127"/>
                <a:ea typeface="굴림" pitchFamily="50" charset="-127"/>
              </a:rPr>
              <a:t>Let me show the organization of PIMAC.</a:t>
            </a:r>
          </a:p>
          <a:p>
            <a:pPr marL="226485" indent="-226485">
              <a:buFontTx/>
              <a:buAutoNum type="arabicPeriod"/>
            </a:pPr>
            <a:endParaRPr lang="en-US" altLang="ko-KR" smtClean="0">
              <a:latin typeface="굴림" pitchFamily="50" charset="-127"/>
              <a:ea typeface="굴림" pitchFamily="50" charset="-127"/>
            </a:endParaRPr>
          </a:p>
          <a:p>
            <a:pPr marL="226485" indent="-226485">
              <a:buFontTx/>
              <a:buAutoNum type="arabicPeriod"/>
            </a:pPr>
            <a:r>
              <a:rPr lang="en-US" altLang="ko-KR" smtClean="0">
                <a:latin typeface="굴림" pitchFamily="50" charset="-127"/>
                <a:ea typeface="굴림" pitchFamily="50" charset="-127"/>
              </a:rPr>
              <a:t>As you can see in this slide, PIMAC is divided into three different divisions, which are 1) public investment evaluation division, 2) public-private partnerships division, and 3) policy and research division. </a:t>
            </a:r>
          </a:p>
          <a:p>
            <a:pPr marL="226485" indent="-226485"/>
            <a:r>
              <a:rPr lang="en-US" altLang="ko-KR" smtClean="0">
                <a:latin typeface="굴림" pitchFamily="50" charset="-127"/>
                <a:ea typeface="굴림" pitchFamily="50" charset="-127"/>
              </a:rPr>
              <a:t>	- Public Investment Evaluation Division carries out execution and management of publicly financed infrastructure projects</a:t>
            </a:r>
          </a:p>
          <a:p>
            <a:pPr marL="226485" indent="-226485"/>
            <a:r>
              <a:rPr lang="en-US" altLang="ko-KR" smtClean="0">
                <a:latin typeface="굴림" pitchFamily="50" charset="-127"/>
                <a:ea typeface="굴림" pitchFamily="50" charset="-127"/>
              </a:rPr>
              <a:t>	- Policy and Research Division is where policy research is conducted independently of actual project implementation</a:t>
            </a:r>
          </a:p>
          <a:p>
            <a:pPr marL="226485" indent="-226485"/>
            <a:r>
              <a:rPr lang="en-US" altLang="ko-KR" smtClean="0">
                <a:latin typeface="굴림" pitchFamily="50" charset="-127"/>
                <a:ea typeface="굴림" pitchFamily="50" charset="-127"/>
              </a:rPr>
              <a:t>	- Public-Private Partnership(PPP) Division is in charge of PPP projects.</a:t>
            </a:r>
          </a:p>
        </p:txBody>
      </p:sp>
      <p:sp>
        <p:nvSpPr>
          <p:cNvPr id="692228"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99">
              <a:defRPr kumimoji="1" sz="2700">
                <a:solidFill>
                  <a:schemeClr val="tx1"/>
                </a:solidFill>
                <a:latin typeface="Arial" pitchFamily="34" charset="0"/>
                <a:ea typeface="굴림" pitchFamily="50" charset="-127"/>
              </a:defRPr>
            </a:lvl1pPr>
            <a:lvl2pPr marL="711375" indent="-273606" defTabSz="910499">
              <a:defRPr kumimoji="1" sz="2700">
                <a:solidFill>
                  <a:schemeClr val="tx1"/>
                </a:solidFill>
                <a:latin typeface="Arial" pitchFamily="34" charset="0"/>
                <a:ea typeface="굴림" pitchFamily="50" charset="-127"/>
              </a:defRPr>
            </a:lvl2pPr>
            <a:lvl3pPr marL="1094423" indent="-218885" defTabSz="910499">
              <a:defRPr kumimoji="1" sz="2700">
                <a:solidFill>
                  <a:schemeClr val="tx1"/>
                </a:solidFill>
                <a:latin typeface="Arial" pitchFamily="34" charset="0"/>
                <a:ea typeface="굴림" pitchFamily="50" charset="-127"/>
              </a:defRPr>
            </a:lvl3pPr>
            <a:lvl4pPr marL="1532192" indent="-218885" defTabSz="910499">
              <a:defRPr kumimoji="1" sz="2700">
                <a:solidFill>
                  <a:schemeClr val="tx1"/>
                </a:solidFill>
                <a:latin typeface="Arial" pitchFamily="34" charset="0"/>
                <a:ea typeface="굴림" pitchFamily="50" charset="-127"/>
              </a:defRPr>
            </a:lvl4pPr>
            <a:lvl5pPr marL="1969961" indent="-218885" defTabSz="910499">
              <a:defRPr kumimoji="1" sz="2700">
                <a:solidFill>
                  <a:schemeClr val="tx1"/>
                </a:solidFill>
                <a:latin typeface="Arial" pitchFamily="34" charset="0"/>
                <a:ea typeface="굴림" pitchFamily="50" charset="-127"/>
              </a:defRPr>
            </a:lvl5pPr>
            <a:lvl6pPr marL="2407730" indent="-218885" defTabSz="910499" eaLnBrk="0" fontAlgn="base" hangingPunct="0">
              <a:spcBef>
                <a:spcPct val="0"/>
              </a:spcBef>
              <a:spcAft>
                <a:spcPct val="0"/>
              </a:spcAft>
              <a:defRPr kumimoji="1" sz="2700">
                <a:solidFill>
                  <a:schemeClr val="tx1"/>
                </a:solidFill>
                <a:latin typeface="Arial" pitchFamily="34" charset="0"/>
                <a:ea typeface="굴림" pitchFamily="50" charset="-127"/>
              </a:defRPr>
            </a:lvl6pPr>
            <a:lvl7pPr marL="2845499" indent="-218885" defTabSz="910499" eaLnBrk="0" fontAlgn="base" hangingPunct="0">
              <a:spcBef>
                <a:spcPct val="0"/>
              </a:spcBef>
              <a:spcAft>
                <a:spcPct val="0"/>
              </a:spcAft>
              <a:defRPr kumimoji="1" sz="2700">
                <a:solidFill>
                  <a:schemeClr val="tx1"/>
                </a:solidFill>
                <a:latin typeface="Arial" pitchFamily="34" charset="0"/>
                <a:ea typeface="굴림" pitchFamily="50" charset="-127"/>
              </a:defRPr>
            </a:lvl7pPr>
            <a:lvl8pPr marL="3283268" indent="-218885" defTabSz="910499" eaLnBrk="0" fontAlgn="base" hangingPunct="0">
              <a:spcBef>
                <a:spcPct val="0"/>
              </a:spcBef>
              <a:spcAft>
                <a:spcPct val="0"/>
              </a:spcAft>
              <a:defRPr kumimoji="1" sz="2700">
                <a:solidFill>
                  <a:schemeClr val="tx1"/>
                </a:solidFill>
                <a:latin typeface="Arial" pitchFamily="34" charset="0"/>
                <a:ea typeface="굴림" pitchFamily="50" charset="-127"/>
              </a:defRPr>
            </a:lvl8pPr>
            <a:lvl9pPr marL="3721037" indent="-218885" defTabSz="910499" eaLnBrk="0" fontAlgn="base" hangingPunct="0">
              <a:spcBef>
                <a:spcPct val="0"/>
              </a:spcBef>
              <a:spcAft>
                <a:spcPct val="0"/>
              </a:spcAft>
              <a:defRPr kumimoji="1" sz="2700">
                <a:solidFill>
                  <a:schemeClr val="tx1"/>
                </a:solidFill>
                <a:latin typeface="Arial" pitchFamily="34" charset="0"/>
                <a:ea typeface="굴림" pitchFamily="50" charset="-127"/>
              </a:defRPr>
            </a:lvl9pPr>
          </a:lstStyle>
          <a:p>
            <a:fld id="{812B84D0-3D98-4886-A77A-9D62FF5A47BA}" type="slidenum">
              <a:rPr lang="en-US" altLang="ko-KR" sz="1100">
                <a:solidFill>
                  <a:srgbClr val="000000"/>
                </a:solidFill>
                <a:latin typeface="굴림" pitchFamily="50" charset="-127"/>
              </a:rPr>
              <a:pPr/>
              <a:t>17</a:t>
            </a:fld>
            <a:endParaRPr lang="en-US" altLang="ko-KR" sz="1100">
              <a:solidFill>
                <a:srgbClr val="000000"/>
              </a:solidFill>
              <a:latin typeface="굴림" pitchFamily="50" charset="-127"/>
            </a:endParaRPr>
          </a:p>
        </p:txBody>
      </p:sp>
    </p:spTree>
    <p:extLst>
      <p:ext uri="{BB962C8B-B14F-4D97-AF65-F5344CB8AC3E}">
        <p14:creationId xmlns:p14="http://schemas.microsoft.com/office/powerpoint/2010/main" val="3743175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pPr>
              <a:defRPr/>
            </a:pPr>
            <a:fld id="{EAB9BFB7-37B6-45FD-8D84-B3AF20FC542E}" type="slidenum">
              <a:rPr lang="ko-KR" altLang="en-US" smtClean="0"/>
              <a:pPr>
                <a:defRPr/>
              </a:pPr>
              <a:t>18</a:t>
            </a:fld>
            <a:endParaRPr lang="ko-KR"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pPr marL="0" marR="0" lvl="0" indent="0" algn="r" defTabSz="911209" rtl="0" eaLnBrk="1" fontAlgn="base" latinLnBrk="1" hangingPunct="1">
              <a:lnSpc>
                <a:spcPct val="100000"/>
              </a:lnSpc>
              <a:spcBef>
                <a:spcPct val="0"/>
              </a:spcBef>
              <a:spcAft>
                <a:spcPct val="0"/>
              </a:spcAft>
              <a:buClrTx/>
              <a:buSzTx/>
              <a:buFontTx/>
              <a:buNone/>
              <a:tabLst/>
              <a:defRPr/>
            </a:pPr>
            <a:fld id="{A283C9C5-9BD2-465F-95CB-C9F050FC0516}" type="slidenum">
              <a:rPr kumimoji="1" lang="en-US" altLang="ko-KR" sz="1200" b="0" i="0" u="none" strike="noStrike" kern="1200" cap="none" spc="0" normalizeH="0" baseline="0" noProof="0" smtClean="0">
                <a:ln>
                  <a:noFill/>
                </a:ln>
                <a:solidFill>
                  <a:srgbClr val="000000"/>
                </a:solidFill>
                <a:effectLst/>
                <a:uLnTx/>
                <a:uFillTx/>
                <a:latin typeface="굴림" charset="-127"/>
                <a:ea typeface="굴림" charset="-127"/>
                <a:cs typeface="+mn-cs"/>
              </a:rPr>
              <a:pPr marL="0" marR="0" lvl="0" indent="0" algn="r" defTabSz="911209" rtl="0" eaLnBrk="1" fontAlgn="base" latinLnBrk="1" hangingPunct="1">
                <a:lnSpc>
                  <a:spcPct val="100000"/>
                </a:lnSpc>
                <a:spcBef>
                  <a:spcPct val="0"/>
                </a:spcBef>
                <a:spcAft>
                  <a:spcPct val="0"/>
                </a:spcAft>
                <a:buClrTx/>
                <a:buSzTx/>
                <a:buFontTx/>
                <a:buNone/>
                <a:tabLst/>
                <a:defRPr/>
              </a:pPr>
              <a:t>19</a:t>
            </a:fld>
            <a:endParaRPr kumimoji="1" lang="en-US" altLang="ko-KR" sz="1200" b="0" i="0" u="none" strike="noStrike" kern="1200" cap="none" spc="0" normalizeH="0" baseline="0" noProof="0">
              <a:ln>
                <a:noFill/>
              </a:ln>
              <a:solidFill>
                <a:srgbClr val="000000"/>
              </a:solidFill>
              <a:effectLst/>
              <a:uLnTx/>
              <a:uFillTx/>
              <a:latin typeface="굴림" charset="-127"/>
              <a:ea typeface="굴림" charset="-127"/>
              <a:cs typeface="+mn-cs"/>
            </a:endParaRPr>
          </a:p>
        </p:txBody>
      </p:sp>
    </p:spTree>
    <p:extLst>
      <p:ext uri="{BB962C8B-B14F-4D97-AF65-F5344CB8AC3E}">
        <p14:creationId xmlns:p14="http://schemas.microsoft.com/office/powerpoint/2010/main" val="2098928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pPr marL="0" marR="0" lvl="0" indent="0" algn="r" defTabSz="911209" rtl="0" eaLnBrk="1" fontAlgn="base" latinLnBrk="1" hangingPunct="1">
              <a:lnSpc>
                <a:spcPct val="100000"/>
              </a:lnSpc>
              <a:spcBef>
                <a:spcPct val="0"/>
              </a:spcBef>
              <a:spcAft>
                <a:spcPct val="0"/>
              </a:spcAft>
              <a:buClrTx/>
              <a:buSzTx/>
              <a:buFontTx/>
              <a:buNone/>
              <a:tabLst/>
              <a:defRPr/>
            </a:pPr>
            <a:fld id="{A283C9C5-9BD2-465F-95CB-C9F050FC0516}" type="slidenum">
              <a:rPr kumimoji="1" lang="en-US" altLang="ko-KR" sz="1200" b="0" i="0" u="none" strike="noStrike" kern="1200" cap="none" spc="0" normalizeH="0" baseline="0" noProof="0" smtClean="0">
                <a:ln>
                  <a:noFill/>
                </a:ln>
                <a:solidFill>
                  <a:srgbClr val="000000"/>
                </a:solidFill>
                <a:effectLst/>
                <a:uLnTx/>
                <a:uFillTx/>
                <a:latin typeface="굴림" charset="-127"/>
                <a:ea typeface="굴림" charset="-127"/>
                <a:cs typeface="+mn-cs"/>
              </a:rPr>
              <a:pPr marL="0" marR="0" lvl="0" indent="0" algn="r" defTabSz="911209" rtl="0" eaLnBrk="1" fontAlgn="base" latinLnBrk="1" hangingPunct="1">
                <a:lnSpc>
                  <a:spcPct val="100000"/>
                </a:lnSpc>
                <a:spcBef>
                  <a:spcPct val="0"/>
                </a:spcBef>
                <a:spcAft>
                  <a:spcPct val="0"/>
                </a:spcAft>
                <a:buClrTx/>
                <a:buSzTx/>
                <a:buFontTx/>
                <a:buNone/>
                <a:tabLst/>
                <a:defRPr/>
              </a:pPr>
              <a:t>20</a:t>
            </a:fld>
            <a:endParaRPr kumimoji="1" lang="en-US" altLang="ko-KR" sz="1200" b="0" i="0" u="none" strike="noStrike" kern="1200" cap="none" spc="0" normalizeH="0" baseline="0" noProof="0">
              <a:ln>
                <a:noFill/>
              </a:ln>
              <a:solidFill>
                <a:srgbClr val="000000"/>
              </a:solidFill>
              <a:effectLst/>
              <a:uLnTx/>
              <a:uFillTx/>
              <a:latin typeface="굴림" charset="-127"/>
              <a:ea typeface="굴림" charset="-127"/>
              <a:cs typeface="+mn-cs"/>
            </a:endParaRPr>
          </a:p>
        </p:txBody>
      </p:sp>
    </p:spTree>
    <p:extLst>
      <p:ext uri="{BB962C8B-B14F-4D97-AF65-F5344CB8AC3E}">
        <p14:creationId xmlns:p14="http://schemas.microsoft.com/office/powerpoint/2010/main" val="4283027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pPr>
              <a:defRPr/>
            </a:pPr>
            <a:fld id="{A283C9C5-9BD2-465F-95CB-C9F050FC0516}" type="slidenum">
              <a:rPr lang="en-US" altLang="ko-KR" smtClean="0"/>
              <a:pPr>
                <a:defRPr/>
              </a:pPr>
              <a:t>3</a:t>
            </a:fld>
            <a:endParaRPr lang="en-US" altLang="ko-KR"/>
          </a:p>
        </p:txBody>
      </p:sp>
    </p:spTree>
    <p:extLst>
      <p:ext uri="{BB962C8B-B14F-4D97-AF65-F5344CB8AC3E}">
        <p14:creationId xmlns:p14="http://schemas.microsoft.com/office/powerpoint/2010/main" val="2404491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pPr>
              <a:defRPr/>
            </a:pPr>
            <a:fld id="{A283C9C5-9BD2-465F-95CB-C9F050FC0516}" type="slidenum">
              <a:rPr lang="en-US" altLang="ko-KR" smtClean="0"/>
              <a:pPr>
                <a:defRPr/>
              </a:pPr>
              <a:t>21</a:t>
            </a:fld>
            <a:endParaRPr lang="en-US" altLang="ko-KR"/>
          </a:p>
        </p:txBody>
      </p:sp>
    </p:spTree>
    <p:extLst>
      <p:ext uri="{BB962C8B-B14F-4D97-AF65-F5344CB8AC3E}">
        <p14:creationId xmlns:p14="http://schemas.microsoft.com/office/powerpoint/2010/main" val="737131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슬라이드 이미지 개체 틀 1"/>
          <p:cNvSpPr>
            <a:spLocks noGrp="1" noRot="1" noChangeAspect="1" noTextEdit="1"/>
          </p:cNvSpPr>
          <p:nvPr>
            <p:ph type="sldImg"/>
          </p:nvPr>
        </p:nvSpPr>
        <p:spPr>
          <a:ln/>
        </p:spPr>
      </p:sp>
      <p:sp>
        <p:nvSpPr>
          <p:cNvPr id="496643"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sz="1400" dirty="0" smtClean="0"/>
              <a:t>This</a:t>
            </a:r>
            <a:r>
              <a:rPr lang="en-US" altLang="ko-KR" sz="1400" baseline="0" dirty="0" smtClean="0"/>
              <a:t> slide shows the number of PPP projects and the investment amount from 1995 to 2018.</a:t>
            </a:r>
          </a:p>
          <a:p>
            <a:r>
              <a:rPr lang="en-US" altLang="ko-KR" sz="1400" baseline="0" dirty="0" smtClean="0"/>
              <a:t>The blue line graph represents the number of PPP projects, and the bar graph represents the investment amount.</a:t>
            </a:r>
          </a:p>
          <a:p>
            <a:r>
              <a:rPr lang="en-US" altLang="ko-KR" sz="1400" baseline="0" dirty="0" smtClean="0"/>
              <a:t>As you see on the slide, PPP investment increased from 1995 to 2007. As I mentioned, the government policies to promote PPPs, such as the MRG system, had a considerable impact.  The adoption of BTL scheme in 2005 also affected investment performance greatly.</a:t>
            </a:r>
          </a:p>
          <a:p>
            <a:endParaRPr lang="en-US" altLang="ko-KR" sz="1400" baseline="0" dirty="0" smtClean="0"/>
          </a:p>
          <a:p>
            <a:r>
              <a:rPr lang="en-US" altLang="ko-KR" dirty="0" smtClean="0"/>
              <a:t>From 2008 to 2016, the amount of investment and the number of projects decreased. This trend can be seen as being affected by the government's policy shift to reduce financial burdens. The government abolished the MRG system in 2009 and strengthened the regulation of the PPP projects. And the 2008 global financial crisis is also believed to have influenced</a:t>
            </a:r>
            <a:r>
              <a:rPr lang="en-US" altLang="ko-KR" baseline="0" dirty="0" smtClean="0"/>
              <a:t> adversely</a:t>
            </a:r>
            <a:r>
              <a:rPr lang="en-US" altLang="ko-KR" dirty="0" smtClean="0"/>
              <a:t>. </a:t>
            </a:r>
          </a:p>
          <a:p>
            <a:endParaRPr lang="en-US" altLang="ko-KR" dirty="0" smtClean="0"/>
          </a:p>
          <a:p>
            <a:r>
              <a:rPr lang="en-US" altLang="ko-KR" dirty="0" smtClean="0"/>
              <a:t>In 2015, the government reversed its</a:t>
            </a:r>
            <a:r>
              <a:rPr lang="en-US" altLang="ko-KR" baseline="0" dirty="0" smtClean="0"/>
              <a:t> policy direction and took measures to revitalize the PPP market.</a:t>
            </a:r>
          </a:p>
          <a:p>
            <a:r>
              <a:rPr lang="en-US" altLang="ko-KR" baseline="0" dirty="0" smtClean="0"/>
              <a:t>The core of the policy was introducing ‘new risk-sharing system’. Currently, we are expecting the new policy will have a substantial effect on the PPP market.</a:t>
            </a:r>
          </a:p>
          <a:p>
            <a:endParaRPr lang="en-US" altLang="ko-KR" dirty="0" smtClean="0"/>
          </a:p>
          <a:p>
            <a:endParaRPr lang="ko-KR" altLang="en-US" dirty="0" smtClean="0"/>
          </a:p>
          <a:p>
            <a:endParaRPr lang="ko-KR" altLang="en-US" dirty="0" smtClean="0"/>
          </a:p>
        </p:txBody>
      </p:sp>
      <p:sp>
        <p:nvSpPr>
          <p:cNvPr id="496644"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latinLnBrk="1">
              <a:spcBef>
                <a:spcPct val="30000"/>
              </a:spcBef>
              <a:defRPr kumimoji="1" sz="1200">
                <a:solidFill>
                  <a:schemeClr val="tx1"/>
                </a:solidFill>
                <a:latin typeface="굴림" panose="020B0600000101010101" pitchFamily="50" charset="-127"/>
                <a:ea typeface="굴림" panose="020B0600000101010101" pitchFamily="50" charset="-127"/>
              </a:defRPr>
            </a:lvl1pPr>
            <a:lvl2pPr marL="742950" indent="-285750" defTabSz="908050" latinLnBrk="1">
              <a:spcBef>
                <a:spcPct val="30000"/>
              </a:spcBef>
              <a:defRPr kumimoji="1" sz="1200">
                <a:solidFill>
                  <a:schemeClr val="tx1"/>
                </a:solidFill>
                <a:latin typeface="굴림" panose="020B0600000101010101" pitchFamily="50" charset="-127"/>
                <a:ea typeface="굴림" panose="020B0600000101010101" pitchFamily="50" charset="-127"/>
              </a:defRPr>
            </a:lvl2pPr>
            <a:lvl3pPr marL="1143000" indent="-228600" defTabSz="908050" latinLnBrk="1">
              <a:spcBef>
                <a:spcPct val="30000"/>
              </a:spcBef>
              <a:defRPr kumimoji="1" sz="1200">
                <a:solidFill>
                  <a:schemeClr val="tx1"/>
                </a:solidFill>
                <a:latin typeface="굴림" panose="020B0600000101010101" pitchFamily="50" charset="-127"/>
                <a:ea typeface="굴림" panose="020B0600000101010101" pitchFamily="50" charset="-127"/>
              </a:defRPr>
            </a:lvl3pPr>
            <a:lvl4pPr marL="1600200" indent="-228600" defTabSz="908050" latinLnBrk="1">
              <a:spcBef>
                <a:spcPct val="30000"/>
              </a:spcBef>
              <a:defRPr kumimoji="1" sz="1200">
                <a:solidFill>
                  <a:schemeClr val="tx1"/>
                </a:solidFill>
                <a:latin typeface="굴림" panose="020B0600000101010101" pitchFamily="50" charset="-127"/>
                <a:ea typeface="굴림" panose="020B0600000101010101" pitchFamily="50" charset="-127"/>
              </a:defRPr>
            </a:lvl4pPr>
            <a:lvl5pPr marL="2057400" indent="-228600" defTabSz="908050" latinLnBrk="1">
              <a:spcBef>
                <a:spcPct val="30000"/>
              </a:spcBef>
              <a:defRPr kumimoji="1" sz="1200">
                <a:solidFill>
                  <a:schemeClr val="tx1"/>
                </a:solidFill>
                <a:latin typeface="굴림" panose="020B0600000101010101" pitchFamily="50" charset="-127"/>
                <a:ea typeface="굴림" panose="020B0600000101010101" pitchFamily="50" charset="-127"/>
              </a:defRPr>
            </a:lvl5pPr>
            <a:lvl6pPr marL="2514600" indent="-228600" defTabSz="908050" eaLnBrk="0" fontAlgn="base" hangingPunct="0">
              <a:spcBef>
                <a:spcPct val="30000"/>
              </a:spcBef>
              <a:spcAft>
                <a:spcPct val="0"/>
              </a:spcAft>
              <a:defRPr kumimoji="1" sz="1200">
                <a:solidFill>
                  <a:schemeClr val="tx1"/>
                </a:solidFill>
                <a:latin typeface="굴림" panose="020B0600000101010101" pitchFamily="50" charset="-127"/>
                <a:ea typeface="굴림" panose="020B0600000101010101" pitchFamily="50" charset="-127"/>
              </a:defRPr>
            </a:lvl6pPr>
            <a:lvl7pPr marL="2971800" indent="-228600" defTabSz="908050" eaLnBrk="0" fontAlgn="base" hangingPunct="0">
              <a:spcBef>
                <a:spcPct val="30000"/>
              </a:spcBef>
              <a:spcAft>
                <a:spcPct val="0"/>
              </a:spcAft>
              <a:defRPr kumimoji="1" sz="1200">
                <a:solidFill>
                  <a:schemeClr val="tx1"/>
                </a:solidFill>
                <a:latin typeface="굴림" panose="020B0600000101010101" pitchFamily="50" charset="-127"/>
                <a:ea typeface="굴림" panose="020B0600000101010101" pitchFamily="50" charset="-127"/>
              </a:defRPr>
            </a:lvl7pPr>
            <a:lvl8pPr marL="3429000" indent="-228600" defTabSz="908050" eaLnBrk="0" fontAlgn="base" hangingPunct="0">
              <a:spcBef>
                <a:spcPct val="30000"/>
              </a:spcBef>
              <a:spcAft>
                <a:spcPct val="0"/>
              </a:spcAft>
              <a:defRPr kumimoji="1" sz="1200">
                <a:solidFill>
                  <a:schemeClr val="tx1"/>
                </a:solidFill>
                <a:latin typeface="굴림" panose="020B0600000101010101" pitchFamily="50" charset="-127"/>
                <a:ea typeface="굴림" panose="020B0600000101010101" pitchFamily="50" charset="-127"/>
              </a:defRPr>
            </a:lvl8pPr>
            <a:lvl9pPr marL="3886200" indent="-228600" defTabSz="908050" eaLnBrk="0" fontAlgn="base" hangingPunct="0">
              <a:spcBef>
                <a:spcPct val="30000"/>
              </a:spcBef>
              <a:spcAft>
                <a:spcPct val="0"/>
              </a:spcAft>
              <a:defRPr kumimoji="1" sz="1200">
                <a:solidFill>
                  <a:schemeClr val="tx1"/>
                </a:solidFill>
                <a:latin typeface="굴림" panose="020B0600000101010101" pitchFamily="50" charset="-127"/>
                <a:ea typeface="굴림" panose="020B0600000101010101" pitchFamily="50" charset="-127"/>
              </a:defRPr>
            </a:lvl9pPr>
          </a:lstStyle>
          <a:p>
            <a:pPr marL="0" marR="0" lvl="0" indent="0" algn="r" defTabSz="908050" rtl="0" eaLnBrk="1" fontAlgn="base" latinLnBrk="1" hangingPunct="1">
              <a:lnSpc>
                <a:spcPct val="100000"/>
              </a:lnSpc>
              <a:spcBef>
                <a:spcPct val="0"/>
              </a:spcBef>
              <a:spcAft>
                <a:spcPct val="0"/>
              </a:spcAft>
              <a:buClrTx/>
              <a:buSzTx/>
              <a:buFontTx/>
              <a:buNone/>
              <a:tabLst/>
              <a:defRPr/>
            </a:pPr>
            <a:fld id="{1D8EFA4F-9C40-4A61-B3A5-D76504D1E437}" type="slidenum">
              <a:rPr kumimoji="1" lang="en-US" altLang="ko-KR" sz="1200" b="0" i="0" u="none" strike="noStrike" kern="1200" cap="none" spc="0" normalizeH="0" baseline="0" noProof="0" smtClean="0">
                <a:ln>
                  <a:noFill/>
                </a:ln>
                <a:solidFill>
                  <a:srgbClr val="000000"/>
                </a:solidFill>
                <a:effectLst/>
                <a:uLnTx/>
                <a:uFillTx/>
                <a:latin typeface="굴림" panose="020B0600000101010101" pitchFamily="50" charset="-127"/>
                <a:ea typeface="굴림" panose="020B0600000101010101" pitchFamily="50" charset="-127"/>
                <a:cs typeface="+mn-cs"/>
              </a:rPr>
              <a:pPr marL="0" marR="0" lvl="0" indent="0" algn="r" defTabSz="908050" rtl="0" eaLnBrk="1" fontAlgn="base" latinLnBrk="1" hangingPunct="1">
                <a:lnSpc>
                  <a:spcPct val="100000"/>
                </a:lnSpc>
                <a:spcBef>
                  <a:spcPct val="0"/>
                </a:spcBef>
                <a:spcAft>
                  <a:spcPct val="0"/>
                </a:spcAft>
                <a:buClrTx/>
                <a:buSzTx/>
                <a:buFontTx/>
                <a:buNone/>
                <a:tabLst/>
                <a:defRPr/>
              </a:pPr>
              <a:t>4</a:t>
            </a:fld>
            <a:endParaRPr kumimoji="1" lang="en-US" altLang="ko-KR" sz="1200" b="0" i="0" u="none" strike="noStrike" kern="1200" cap="none" spc="0" normalizeH="0" baseline="0" noProof="0" smtClean="0">
              <a:ln>
                <a:noFill/>
              </a:ln>
              <a:solidFill>
                <a:srgbClr val="000000"/>
              </a:solidFill>
              <a:effectLst/>
              <a:uLnTx/>
              <a:uFillTx/>
              <a:latin typeface="굴림" panose="020B0600000101010101" pitchFamily="50" charset="-127"/>
              <a:ea typeface="굴림" panose="020B0600000101010101" pitchFamily="50" charset="-127"/>
              <a:cs typeface="+mn-cs"/>
            </a:endParaRPr>
          </a:p>
        </p:txBody>
      </p:sp>
    </p:spTree>
    <p:extLst>
      <p:ext uri="{BB962C8B-B14F-4D97-AF65-F5344CB8AC3E}">
        <p14:creationId xmlns:p14="http://schemas.microsoft.com/office/powerpoint/2010/main" val="1335695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슬라이드 이미지 개체 틀 1"/>
          <p:cNvSpPr>
            <a:spLocks noGrp="1" noRot="1" noChangeAspect="1" noTextEdit="1"/>
          </p:cNvSpPr>
          <p:nvPr>
            <p:ph type="sldImg"/>
          </p:nvPr>
        </p:nvSpPr>
        <p:spPr>
          <a:ln/>
        </p:spPr>
      </p:sp>
      <p:sp>
        <p:nvSpPr>
          <p:cNvPr id="498691"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dirty="0" smtClean="0"/>
              <a:t>The table on this</a:t>
            </a:r>
            <a:r>
              <a:rPr lang="en-US" altLang="ko-KR" baseline="0" dirty="0" smtClean="0"/>
              <a:t> slide</a:t>
            </a:r>
            <a:r>
              <a:rPr lang="en-US" altLang="ko-KR" dirty="0" smtClean="0"/>
              <a:t> shows the total number of PPP projects and the total amount of investment. From 1994 to 2018, about US$ 99.6 billion was invested, and 724 projects were implemented. In terms of the number of projects, education facilities rank at the top, followed by environment facilities. In terms of the amount of investment, roads rank</a:t>
            </a:r>
            <a:r>
              <a:rPr lang="en-US" altLang="ko-KR" baseline="0" dirty="0" smtClean="0"/>
              <a:t> </a:t>
            </a:r>
            <a:r>
              <a:rPr lang="en-US" altLang="ko-KR" dirty="0" smtClean="0"/>
              <a:t>at the top, followed </a:t>
            </a:r>
            <a:r>
              <a:rPr lang="en-US" altLang="ko-KR" smtClean="0"/>
              <a:t>by railroads. </a:t>
            </a:r>
            <a:endParaRPr lang="en-US" altLang="ko-KR" dirty="0" smtClean="0"/>
          </a:p>
          <a:p>
            <a:endParaRPr lang="en-US" altLang="ko-KR" b="1" dirty="0" smtClean="0"/>
          </a:p>
          <a:p>
            <a:endParaRPr lang="en-US" altLang="ko-KR" b="1" dirty="0" smtClean="0"/>
          </a:p>
          <a:p>
            <a:endParaRPr lang="ko-KR" altLang="en-US" dirty="0" smtClean="0"/>
          </a:p>
        </p:txBody>
      </p:sp>
      <p:sp>
        <p:nvSpPr>
          <p:cNvPr id="498692"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latinLnBrk="1">
              <a:spcBef>
                <a:spcPct val="30000"/>
              </a:spcBef>
              <a:defRPr kumimoji="1" sz="1200">
                <a:solidFill>
                  <a:schemeClr val="tx1"/>
                </a:solidFill>
                <a:latin typeface="굴림" panose="020B0600000101010101" pitchFamily="50" charset="-127"/>
                <a:ea typeface="굴림" panose="020B0600000101010101" pitchFamily="50" charset="-127"/>
              </a:defRPr>
            </a:lvl1pPr>
            <a:lvl2pPr marL="742950" indent="-285750" defTabSz="908050" latinLnBrk="1">
              <a:spcBef>
                <a:spcPct val="30000"/>
              </a:spcBef>
              <a:defRPr kumimoji="1" sz="1200">
                <a:solidFill>
                  <a:schemeClr val="tx1"/>
                </a:solidFill>
                <a:latin typeface="굴림" panose="020B0600000101010101" pitchFamily="50" charset="-127"/>
                <a:ea typeface="굴림" panose="020B0600000101010101" pitchFamily="50" charset="-127"/>
              </a:defRPr>
            </a:lvl2pPr>
            <a:lvl3pPr marL="1143000" indent="-228600" defTabSz="908050" latinLnBrk="1">
              <a:spcBef>
                <a:spcPct val="30000"/>
              </a:spcBef>
              <a:defRPr kumimoji="1" sz="1200">
                <a:solidFill>
                  <a:schemeClr val="tx1"/>
                </a:solidFill>
                <a:latin typeface="굴림" panose="020B0600000101010101" pitchFamily="50" charset="-127"/>
                <a:ea typeface="굴림" panose="020B0600000101010101" pitchFamily="50" charset="-127"/>
              </a:defRPr>
            </a:lvl3pPr>
            <a:lvl4pPr marL="1600200" indent="-228600" defTabSz="908050" latinLnBrk="1">
              <a:spcBef>
                <a:spcPct val="30000"/>
              </a:spcBef>
              <a:defRPr kumimoji="1" sz="1200">
                <a:solidFill>
                  <a:schemeClr val="tx1"/>
                </a:solidFill>
                <a:latin typeface="굴림" panose="020B0600000101010101" pitchFamily="50" charset="-127"/>
                <a:ea typeface="굴림" panose="020B0600000101010101" pitchFamily="50" charset="-127"/>
              </a:defRPr>
            </a:lvl4pPr>
            <a:lvl5pPr marL="2057400" indent="-228600" defTabSz="908050" latinLnBrk="1">
              <a:spcBef>
                <a:spcPct val="30000"/>
              </a:spcBef>
              <a:defRPr kumimoji="1" sz="1200">
                <a:solidFill>
                  <a:schemeClr val="tx1"/>
                </a:solidFill>
                <a:latin typeface="굴림" panose="020B0600000101010101" pitchFamily="50" charset="-127"/>
                <a:ea typeface="굴림" panose="020B0600000101010101" pitchFamily="50" charset="-127"/>
              </a:defRPr>
            </a:lvl5pPr>
            <a:lvl6pPr marL="2514600" indent="-228600" defTabSz="908050" eaLnBrk="0" fontAlgn="base" hangingPunct="0">
              <a:spcBef>
                <a:spcPct val="30000"/>
              </a:spcBef>
              <a:spcAft>
                <a:spcPct val="0"/>
              </a:spcAft>
              <a:defRPr kumimoji="1" sz="1200">
                <a:solidFill>
                  <a:schemeClr val="tx1"/>
                </a:solidFill>
                <a:latin typeface="굴림" panose="020B0600000101010101" pitchFamily="50" charset="-127"/>
                <a:ea typeface="굴림" panose="020B0600000101010101" pitchFamily="50" charset="-127"/>
              </a:defRPr>
            </a:lvl6pPr>
            <a:lvl7pPr marL="2971800" indent="-228600" defTabSz="908050" eaLnBrk="0" fontAlgn="base" hangingPunct="0">
              <a:spcBef>
                <a:spcPct val="30000"/>
              </a:spcBef>
              <a:spcAft>
                <a:spcPct val="0"/>
              </a:spcAft>
              <a:defRPr kumimoji="1" sz="1200">
                <a:solidFill>
                  <a:schemeClr val="tx1"/>
                </a:solidFill>
                <a:latin typeface="굴림" panose="020B0600000101010101" pitchFamily="50" charset="-127"/>
                <a:ea typeface="굴림" panose="020B0600000101010101" pitchFamily="50" charset="-127"/>
              </a:defRPr>
            </a:lvl7pPr>
            <a:lvl8pPr marL="3429000" indent="-228600" defTabSz="908050" eaLnBrk="0" fontAlgn="base" hangingPunct="0">
              <a:spcBef>
                <a:spcPct val="30000"/>
              </a:spcBef>
              <a:spcAft>
                <a:spcPct val="0"/>
              </a:spcAft>
              <a:defRPr kumimoji="1" sz="1200">
                <a:solidFill>
                  <a:schemeClr val="tx1"/>
                </a:solidFill>
                <a:latin typeface="굴림" panose="020B0600000101010101" pitchFamily="50" charset="-127"/>
                <a:ea typeface="굴림" panose="020B0600000101010101" pitchFamily="50" charset="-127"/>
              </a:defRPr>
            </a:lvl8pPr>
            <a:lvl9pPr marL="3886200" indent="-228600" defTabSz="908050" eaLnBrk="0" fontAlgn="base" hangingPunct="0">
              <a:spcBef>
                <a:spcPct val="30000"/>
              </a:spcBef>
              <a:spcAft>
                <a:spcPct val="0"/>
              </a:spcAft>
              <a:defRPr kumimoji="1" sz="1200">
                <a:solidFill>
                  <a:schemeClr val="tx1"/>
                </a:solidFill>
                <a:latin typeface="굴림" panose="020B0600000101010101" pitchFamily="50" charset="-127"/>
                <a:ea typeface="굴림" panose="020B0600000101010101" pitchFamily="50" charset="-127"/>
              </a:defRPr>
            </a:lvl9pPr>
          </a:lstStyle>
          <a:p>
            <a:pPr marL="0" marR="0" lvl="0" indent="0" algn="r" defTabSz="908050" rtl="0" eaLnBrk="1" fontAlgn="base" latinLnBrk="1" hangingPunct="1">
              <a:lnSpc>
                <a:spcPct val="100000"/>
              </a:lnSpc>
              <a:spcBef>
                <a:spcPct val="0"/>
              </a:spcBef>
              <a:spcAft>
                <a:spcPct val="0"/>
              </a:spcAft>
              <a:buClrTx/>
              <a:buSzTx/>
              <a:buFontTx/>
              <a:buNone/>
              <a:tabLst/>
              <a:defRPr/>
            </a:pPr>
            <a:fld id="{5C842612-DBB2-42AB-AB6E-FD15019C182E}" type="slidenum">
              <a:rPr kumimoji="1" lang="en-US" altLang="ko-KR" sz="1200" b="0" i="0" u="none" strike="noStrike" kern="1200" cap="none" spc="0" normalizeH="0" baseline="0" noProof="0" smtClean="0">
                <a:ln>
                  <a:noFill/>
                </a:ln>
                <a:solidFill>
                  <a:srgbClr val="000000"/>
                </a:solidFill>
                <a:effectLst/>
                <a:uLnTx/>
                <a:uFillTx/>
                <a:latin typeface="굴림" panose="020B0600000101010101" pitchFamily="50" charset="-127"/>
                <a:ea typeface="굴림" panose="020B0600000101010101" pitchFamily="50" charset="-127"/>
                <a:cs typeface="+mn-cs"/>
              </a:rPr>
              <a:pPr marL="0" marR="0" lvl="0" indent="0" algn="r" defTabSz="908050" rtl="0" eaLnBrk="1" fontAlgn="base" latinLnBrk="1" hangingPunct="1">
                <a:lnSpc>
                  <a:spcPct val="100000"/>
                </a:lnSpc>
                <a:spcBef>
                  <a:spcPct val="0"/>
                </a:spcBef>
                <a:spcAft>
                  <a:spcPct val="0"/>
                </a:spcAft>
                <a:buClrTx/>
                <a:buSzTx/>
                <a:buFontTx/>
                <a:buNone/>
                <a:tabLst/>
                <a:defRPr/>
              </a:pPr>
              <a:t>5</a:t>
            </a:fld>
            <a:endParaRPr kumimoji="1" lang="en-US" altLang="ko-KR" sz="1200" b="0" i="0" u="none" strike="noStrike" kern="1200" cap="none" spc="0" normalizeH="0" baseline="0" noProof="0" smtClean="0">
              <a:ln>
                <a:noFill/>
              </a:ln>
              <a:solidFill>
                <a:srgbClr val="000000"/>
              </a:solidFill>
              <a:effectLst/>
              <a:uLnTx/>
              <a:uFillTx/>
              <a:latin typeface="굴림" panose="020B0600000101010101" pitchFamily="50" charset="-127"/>
              <a:ea typeface="굴림" panose="020B0600000101010101" pitchFamily="50" charset="-127"/>
              <a:cs typeface="+mn-cs"/>
            </a:endParaRPr>
          </a:p>
        </p:txBody>
      </p:sp>
    </p:spTree>
    <p:extLst>
      <p:ext uri="{BB962C8B-B14F-4D97-AF65-F5344CB8AC3E}">
        <p14:creationId xmlns:p14="http://schemas.microsoft.com/office/powerpoint/2010/main" val="3081571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슬라이드 이미지 개체 틀 1"/>
          <p:cNvSpPr>
            <a:spLocks noGrp="1" noRot="1" noChangeAspect="1" noTextEdit="1"/>
          </p:cNvSpPr>
          <p:nvPr>
            <p:ph type="sldImg"/>
          </p:nvPr>
        </p:nvSpPr>
        <p:spPr>
          <a:ln/>
        </p:spPr>
      </p:sp>
      <p:sp>
        <p:nvSpPr>
          <p:cNvPr id="482307"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dirty="0" smtClean="0"/>
              <a:t>As you can see from the graph, from 1999 to 2018, the ratio of infrastructure investment through PPP ranges from 4% to 19.5%.</a:t>
            </a:r>
          </a:p>
          <a:p>
            <a:r>
              <a:rPr lang="en-US" altLang="ko-KR" dirty="0" smtClean="0"/>
              <a:t>The promotion of</a:t>
            </a:r>
            <a:r>
              <a:rPr lang="en-US" altLang="ko-KR" baseline="0" dirty="0" smtClean="0"/>
              <a:t> PPP has helped ease the financial constraints of the government, enabling a more efficient resource allocation.</a:t>
            </a:r>
            <a:endParaRPr lang="en-US" altLang="ko-KR" dirty="0" smtClean="0"/>
          </a:p>
          <a:p>
            <a:endParaRPr lang="ko-KR" altLang="en-US" dirty="0" smtClean="0"/>
          </a:p>
        </p:txBody>
      </p:sp>
      <p:sp>
        <p:nvSpPr>
          <p:cNvPr id="482308"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latinLnBrk="1">
              <a:spcBef>
                <a:spcPct val="30000"/>
              </a:spcBef>
              <a:defRPr kumimoji="1" sz="1200">
                <a:solidFill>
                  <a:schemeClr val="tx1"/>
                </a:solidFill>
                <a:latin typeface="굴림" panose="020B0600000101010101" pitchFamily="50" charset="-127"/>
                <a:ea typeface="굴림" panose="020B0600000101010101" pitchFamily="50" charset="-127"/>
              </a:defRPr>
            </a:lvl1pPr>
            <a:lvl2pPr marL="742950" indent="-285750" defTabSz="908050" latinLnBrk="1">
              <a:spcBef>
                <a:spcPct val="30000"/>
              </a:spcBef>
              <a:defRPr kumimoji="1" sz="1200">
                <a:solidFill>
                  <a:schemeClr val="tx1"/>
                </a:solidFill>
                <a:latin typeface="굴림" panose="020B0600000101010101" pitchFamily="50" charset="-127"/>
                <a:ea typeface="굴림" panose="020B0600000101010101" pitchFamily="50" charset="-127"/>
              </a:defRPr>
            </a:lvl2pPr>
            <a:lvl3pPr marL="1143000" indent="-228600" defTabSz="908050" latinLnBrk="1">
              <a:spcBef>
                <a:spcPct val="30000"/>
              </a:spcBef>
              <a:defRPr kumimoji="1" sz="1200">
                <a:solidFill>
                  <a:schemeClr val="tx1"/>
                </a:solidFill>
                <a:latin typeface="굴림" panose="020B0600000101010101" pitchFamily="50" charset="-127"/>
                <a:ea typeface="굴림" panose="020B0600000101010101" pitchFamily="50" charset="-127"/>
              </a:defRPr>
            </a:lvl3pPr>
            <a:lvl4pPr marL="1600200" indent="-228600" defTabSz="908050" latinLnBrk="1">
              <a:spcBef>
                <a:spcPct val="30000"/>
              </a:spcBef>
              <a:defRPr kumimoji="1" sz="1200">
                <a:solidFill>
                  <a:schemeClr val="tx1"/>
                </a:solidFill>
                <a:latin typeface="굴림" panose="020B0600000101010101" pitchFamily="50" charset="-127"/>
                <a:ea typeface="굴림" panose="020B0600000101010101" pitchFamily="50" charset="-127"/>
              </a:defRPr>
            </a:lvl4pPr>
            <a:lvl5pPr marL="2057400" indent="-228600" defTabSz="908050" latinLnBrk="1">
              <a:spcBef>
                <a:spcPct val="30000"/>
              </a:spcBef>
              <a:defRPr kumimoji="1" sz="1200">
                <a:solidFill>
                  <a:schemeClr val="tx1"/>
                </a:solidFill>
                <a:latin typeface="굴림" panose="020B0600000101010101" pitchFamily="50" charset="-127"/>
                <a:ea typeface="굴림" panose="020B0600000101010101" pitchFamily="50" charset="-127"/>
              </a:defRPr>
            </a:lvl5pPr>
            <a:lvl6pPr marL="2514600" indent="-228600" defTabSz="908050" eaLnBrk="0" fontAlgn="base" hangingPunct="0">
              <a:spcBef>
                <a:spcPct val="30000"/>
              </a:spcBef>
              <a:spcAft>
                <a:spcPct val="0"/>
              </a:spcAft>
              <a:defRPr kumimoji="1" sz="1200">
                <a:solidFill>
                  <a:schemeClr val="tx1"/>
                </a:solidFill>
                <a:latin typeface="굴림" panose="020B0600000101010101" pitchFamily="50" charset="-127"/>
                <a:ea typeface="굴림" panose="020B0600000101010101" pitchFamily="50" charset="-127"/>
              </a:defRPr>
            </a:lvl6pPr>
            <a:lvl7pPr marL="2971800" indent="-228600" defTabSz="908050" eaLnBrk="0" fontAlgn="base" hangingPunct="0">
              <a:spcBef>
                <a:spcPct val="30000"/>
              </a:spcBef>
              <a:spcAft>
                <a:spcPct val="0"/>
              </a:spcAft>
              <a:defRPr kumimoji="1" sz="1200">
                <a:solidFill>
                  <a:schemeClr val="tx1"/>
                </a:solidFill>
                <a:latin typeface="굴림" panose="020B0600000101010101" pitchFamily="50" charset="-127"/>
                <a:ea typeface="굴림" panose="020B0600000101010101" pitchFamily="50" charset="-127"/>
              </a:defRPr>
            </a:lvl7pPr>
            <a:lvl8pPr marL="3429000" indent="-228600" defTabSz="908050" eaLnBrk="0" fontAlgn="base" hangingPunct="0">
              <a:spcBef>
                <a:spcPct val="30000"/>
              </a:spcBef>
              <a:spcAft>
                <a:spcPct val="0"/>
              </a:spcAft>
              <a:defRPr kumimoji="1" sz="1200">
                <a:solidFill>
                  <a:schemeClr val="tx1"/>
                </a:solidFill>
                <a:latin typeface="굴림" panose="020B0600000101010101" pitchFamily="50" charset="-127"/>
                <a:ea typeface="굴림" panose="020B0600000101010101" pitchFamily="50" charset="-127"/>
              </a:defRPr>
            </a:lvl8pPr>
            <a:lvl9pPr marL="3886200" indent="-228600" defTabSz="908050" eaLnBrk="0" fontAlgn="base" hangingPunct="0">
              <a:spcBef>
                <a:spcPct val="30000"/>
              </a:spcBef>
              <a:spcAft>
                <a:spcPct val="0"/>
              </a:spcAft>
              <a:defRPr kumimoji="1" sz="1200">
                <a:solidFill>
                  <a:schemeClr val="tx1"/>
                </a:solidFill>
                <a:latin typeface="굴림" panose="020B0600000101010101" pitchFamily="50" charset="-127"/>
                <a:ea typeface="굴림" panose="020B0600000101010101" pitchFamily="50" charset="-127"/>
              </a:defRPr>
            </a:lvl9pPr>
          </a:lstStyle>
          <a:p>
            <a:pPr marL="0" marR="0" lvl="0" indent="0" algn="r" defTabSz="908050" rtl="0" eaLnBrk="1" fontAlgn="base" latinLnBrk="1" hangingPunct="1">
              <a:lnSpc>
                <a:spcPct val="100000"/>
              </a:lnSpc>
              <a:spcBef>
                <a:spcPct val="0"/>
              </a:spcBef>
              <a:spcAft>
                <a:spcPct val="0"/>
              </a:spcAft>
              <a:buClrTx/>
              <a:buSzTx/>
              <a:buFontTx/>
              <a:buNone/>
              <a:tabLst/>
              <a:defRPr/>
            </a:pPr>
            <a:fld id="{600C70C5-000D-4CF6-85A8-3423CE92FB7D}" type="slidenum">
              <a:rPr kumimoji="1" lang="en-US" altLang="ko-KR" sz="1200" b="0" i="0" u="none" strike="noStrike" kern="1200" cap="none" spc="0" normalizeH="0" baseline="0" noProof="0" smtClean="0">
                <a:ln>
                  <a:noFill/>
                </a:ln>
                <a:solidFill>
                  <a:srgbClr val="000000"/>
                </a:solidFill>
                <a:effectLst/>
                <a:uLnTx/>
                <a:uFillTx/>
                <a:latin typeface="굴림" panose="020B0600000101010101" pitchFamily="50" charset="-127"/>
                <a:ea typeface="굴림" panose="020B0600000101010101" pitchFamily="50" charset="-127"/>
                <a:cs typeface="+mn-cs"/>
              </a:rPr>
              <a:pPr marL="0" marR="0" lvl="0" indent="0" algn="r" defTabSz="908050" rtl="0" eaLnBrk="1" fontAlgn="base" latinLnBrk="1" hangingPunct="1">
                <a:lnSpc>
                  <a:spcPct val="100000"/>
                </a:lnSpc>
                <a:spcBef>
                  <a:spcPct val="0"/>
                </a:spcBef>
                <a:spcAft>
                  <a:spcPct val="0"/>
                </a:spcAft>
                <a:buClrTx/>
                <a:buSzTx/>
                <a:buFontTx/>
                <a:buNone/>
                <a:tabLst/>
                <a:defRPr/>
              </a:pPr>
              <a:t>6</a:t>
            </a:fld>
            <a:endParaRPr kumimoji="1" lang="en-US" altLang="ko-KR" sz="1200" b="0" i="0" u="none" strike="noStrike" kern="1200" cap="none" spc="0" normalizeH="0" baseline="0" noProof="0" smtClean="0">
              <a:ln>
                <a:noFill/>
              </a:ln>
              <a:solidFill>
                <a:srgbClr val="000000"/>
              </a:solidFill>
              <a:effectLst/>
              <a:uLnTx/>
              <a:uFillTx/>
              <a:latin typeface="굴림" panose="020B0600000101010101" pitchFamily="50" charset="-127"/>
              <a:ea typeface="굴림" panose="020B0600000101010101" pitchFamily="50" charset="-127"/>
              <a:cs typeface="+mn-cs"/>
            </a:endParaRPr>
          </a:p>
        </p:txBody>
      </p:sp>
    </p:spTree>
    <p:extLst>
      <p:ext uri="{BB962C8B-B14F-4D97-AF65-F5344CB8AC3E}">
        <p14:creationId xmlns:p14="http://schemas.microsoft.com/office/powerpoint/2010/main" val="3484021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pPr>
              <a:defRPr/>
            </a:pPr>
            <a:fld id="{A283C9C5-9BD2-465F-95CB-C9F050FC0516}" type="slidenum">
              <a:rPr lang="en-US" altLang="ko-KR" smtClean="0"/>
              <a:pPr>
                <a:defRPr/>
              </a:pPr>
              <a:t>7</a:t>
            </a:fld>
            <a:endParaRPr lang="en-US" altLang="ko-KR"/>
          </a:p>
        </p:txBody>
      </p:sp>
    </p:spTree>
    <p:extLst>
      <p:ext uri="{BB962C8B-B14F-4D97-AF65-F5344CB8AC3E}">
        <p14:creationId xmlns:p14="http://schemas.microsoft.com/office/powerpoint/2010/main" val="1918735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226485" indent="-226485">
              <a:buFontTx/>
              <a:buAutoNum type="arabicPeriod"/>
            </a:pPr>
            <a:r>
              <a:rPr lang="en-US" altLang="ko-KR" dirty="0" smtClean="0">
                <a:latin typeface="굴림" pitchFamily="50" charset="-127"/>
                <a:ea typeface="굴림" pitchFamily="50" charset="-127"/>
              </a:rPr>
              <a:t>PIMAC is an affiliated body of Korea Development Institute (KDI)</a:t>
            </a:r>
          </a:p>
          <a:p>
            <a:pPr marL="226485" indent="-226485">
              <a:buFontTx/>
              <a:buAutoNum type="arabicPeriod"/>
            </a:pPr>
            <a:endParaRPr lang="en-US" altLang="ko-KR" dirty="0" smtClean="0">
              <a:latin typeface="굴림" pitchFamily="50" charset="-127"/>
              <a:ea typeface="굴림" pitchFamily="50" charset="-127"/>
            </a:endParaRPr>
          </a:p>
          <a:p>
            <a:pPr marL="226485" indent="-226485">
              <a:buFontTx/>
              <a:buAutoNum type="arabicPeriod"/>
            </a:pPr>
            <a:r>
              <a:rPr lang="en-US" altLang="ko-KR" dirty="0" smtClean="0">
                <a:latin typeface="굴림" pitchFamily="50" charset="-127"/>
                <a:ea typeface="굴림" pitchFamily="50" charset="-127"/>
              </a:rPr>
              <a:t> PIMAC was established as a merger of Public Investment Management Center (PIMA) at KDI and Private Infrastructure Investment Center of Korea (PICKO) at Korea Research Institute for Human Settlement (KRIHS) with the amendment of the Act on Public-Private Partnerships in Infrastructure in January 2005. </a:t>
            </a:r>
          </a:p>
          <a:p>
            <a:pPr marL="226485" indent="-226485">
              <a:buFontTx/>
              <a:buAutoNum type="arabicPeriod"/>
            </a:pPr>
            <a:endParaRPr lang="ko-KR" altLang="en-US" dirty="0" smtClean="0">
              <a:latin typeface="굴림" pitchFamily="50" charset="-127"/>
              <a:ea typeface="굴림" pitchFamily="50" charset="-127"/>
            </a:endParaRPr>
          </a:p>
          <a:p>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11209" rtl="0" eaLnBrk="1" fontAlgn="base" latinLnBrk="1" hangingPunct="1">
              <a:lnSpc>
                <a:spcPct val="100000"/>
              </a:lnSpc>
              <a:spcBef>
                <a:spcPct val="0"/>
              </a:spcBef>
              <a:spcAft>
                <a:spcPct val="0"/>
              </a:spcAft>
              <a:buClrTx/>
              <a:buSzTx/>
              <a:buFontTx/>
              <a:buNone/>
              <a:tabLst/>
              <a:defRPr/>
            </a:pPr>
            <a:fld id="{A283C9C5-9BD2-465F-95CB-C9F050FC0516}" type="slidenum">
              <a:rPr kumimoji="1" lang="en-US" altLang="ko-KR" sz="1200" b="0" i="0" u="none" strike="noStrike" kern="1200" cap="none" spc="0" normalizeH="0" baseline="0" noProof="0" smtClean="0">
                <a:ln>
                  <a:noFill/>
                </a:ln>
                <a:solidFill>
                  <a:srgbClr val="000000"/>
                </a:solidFill>
                <a:effectLst/>
                <a:uLnTx/>
                <a:uFillTx/>
                <a:latin typeface="굴림" charset="-127"/>
                <a:ea typeface="굴림" charset="-127"/>
                <a:cs typeface="+mn-cs"/>
              </a:rPr>
              <a:pPr marL="0" marR="0" lvl="0" indent="0" algn="r" defTabSz="911209" rtl="0" eaLnBrk="1" fontAlgn="base" latinLnBrk="1" hangingPunct="1">
                <a:lnSpc>
                  <a:spcPct val="100000"/>
                </a:lnSpc>
                <a:spcBef>
                  <a:spcPct val="0"/>
                </a:spcBef>
                <a:spcAft>
                  <a:spcPct val="0"/>
                </a:spcAft>
                <a:buClrTx/>
                <a:buSzTx/>
                <a:buFontTx/>
                <a:buNone/>
                <a:tabLst/>
                <a:defRPr/>
              </a:pPr>
              <a:t>8</a:t>
            </a:fld>
            <a:endParaRPr kumimoji="1" lang="en-US" altLang="ko-KR" sz="1200" b="0" i="0" u="none" strike="noStrike" kern="1200" cap="none" spc="0" normalizeH="0" baseline="0" noProof="0">
              <a:ln>
                <a:noFill/>
              </a:ln>
              <a:solidFill>
                <a:srgbClr val="000000"/>
              </a:solidFill>
              <a:effectLst/>
              <a:uLnTx/>
              <a:uFillTx/>
              <a:latin typeface="굴림" charset="-127"/>
              <a:ea typeface="굴림" charset="-127"/>
              <a:cs typeface="+mn-cs"/>
            </a:endParaRPr>
          </a:p>
        </p:txBody>
      </p:sp>
    </p:spTree>
    <p:extLst>
      <p:ext uri="{BB962C8B-B14F-4D97-AF65-F5344CB8AC3E}">
        <p14:creationId xmlns:p14="http://schemas.microsoft.com/office/powerpoint/2010/main" val="3876306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226485" indent="-226485">
              <a:buFontTx/>
              <a:buAutoNum type="arabicPeriod"/>
            </a:pPr>
            <a:r>
              <a:rPr lang="en-US" altLang="ko-KR" dirty="0" smtClean="0">
                <a:latin typeface="굴림" pitchFamily="50" charset="-127"/>
                <a:ea typeface="굴림" pitchFamily="50" charset="-127"/>
              </a:rPr>
              <a:t>PIMAC is an affiliated body of Korea Development Institute (KDI)</a:t>
            </a:r>
          </a:p>
          <a:p>
            <a:pPr marL="226485" indent="-226485">
              <a:buFontTx/>
              <a:buAutoNum type="arabicPeriod"/>
            </a:pPr>
            <a:endParaRPr lang="en-US" altLang="ko-KR" dirty="0" smtClean="0">
              <a:latin typeface="굴림" pitchFamily="50" charset="-127"/>
              <a:ea typeface="굴림" pitchFamily="50" charset="-127"/>
            </a:endParaRPr>
          </a:p>
          <a:p>
            <a:pPr marL="226485" indent="-226485">
              <a:buFontTx/>
              <a:buAutoNum type="arabicPeriod"/>
            </a:pPr>
            <a:r>
              <a:rPr lang="en-US" altLang="ko-KR" dirty="0" smtClean="0">
                <a:latin typeface="굴림" pitchFamily="50" charset="-127"/>
                <a:ea typeface="굴림" pitchFamily="50" charset="-127"/>
              </a:rPr>
              <a:t> PIMAC was established as a merger of Public Investment Management Center (PIMA) at KDI and Private Infrastructure Investment Center of Korea (PICKO) at Korea Research Institute for Human Settlement (KRIHS) with the amendment of the Act on Public-Private Partnerships in Infrastructure in January 2005. </a:t>
            </a:r>
          </a:p>
          <a:p>
            <a:pPr marL="226485" indent="-226485">
              <a:buFontTx/>
              <a:buAutoNum type="arabicPeriod"/>
            </a:pPr>
            <a:endParaRPr lang="ko-KR" altLang="en-US" dirty="0" smtClean="0">
              <a:latin typeface="굴림" pitchFamily="50" charset="-127"/>
              <a:ea typeface="굴림" pitchFamily="50" charset="-127"/>
            </a:endParaRPr>
          </a:p>
          <a:p>
            <a:endParaRPr lang="ko-KR" altLang="en-US" dirty="0"/>
          </a:p>
        </p:txBody>
      </p:sp>
      <p:sp>
        <p:nvSpPr>
          <p:cNvPr id="4" name="슬라이드 번호 개체 틀 3"/>
          <p:cNvSpPr>
            <a:spLocks noGrp="1"/>
          </p:cNvSpPr>
          <p:nvPr>
            <p:ph type="sldNum" sz="quarter" idx="10"/>
          </p:nvPr>
        </p:nvSpPr>
        <p:spPr/>
        <p:txBody>
          <a:bodyPr/>
          <a:lstStyle/>
          <a:p>
            <a:pPr>
              <a:defRPr/>
            </a:pPr>
            <a:fld id="{A283C9C5-9BD2-465F-95CB-C9F050FC0516}" type="slidenum">
              <a:rPr lang="en-US" altLang="ko-KR" smtClean="0"/>
              <a:pPr>
                <a:defRPr/>
              </a:pPr>
              <a:t>9</a:t>
            </a:fld>
            <a:endParaRPr lang="en-US" altLang="ko-KR"/>
          </a:p>
        </p:txBody>
      </p:sp>
    </p:spTree>
    <p:extLst>
      <p:ext uri="{BB962C8B-B14F-4D97-AF65-F5344CB8AC3E}">
        <p14:creationId xmlns:p14="http://schemas.microsoft.com/office/powerpoint/2010/main" val="3013011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슬라이드 이미지 개체 틀 1"/>
          <p:cNvSpPr>
            <a:spLocks noGrp="1" noRot="1" noChangeAspect="1" noTextEdit="1"/>
          </p:cNvSpPr>
          <p:nvPr>
            <p:ph type="sldImg"/>
          </p:nvPr>
        </p:nvSpPr>
        <p:spPr>
          <a:ln/>
        </p:spPr>
      </p:sp>
      <p:sp>
        <p:nvSpPr>
          <p:cNvPr id="687107"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smtClean="0">
                <a:latin typeface="굴림" pitchFamily="50" charset="-127"/>
                <a:ea typeface="굴림" pitchFamily="50" charset="-127"/>
              </a:rPr>
              <a:t>In this part, I’d like to explain the roles of PIMAC in PPP projects.</a:t>
            </a:r>
            <a:endParaRPr lang="ko-KR" altLang="en-US" smtClean="0">
              <a:latin typeface="굴림" pitchFamily="50" charset="-127"/>
              <a:ea typeface="굴림" pitchFamily="50" charset="-127"/>
            </a:endParaRPr>
          </a:p>
        </p:txBody>
      </p:sp>
      <p:sp>
        <p:nvSpPr>
          <p:cNvPr id="687108"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99">
              <a:defRPr kumimoji="1" sz="2700">
                <a:solidFill>
                  <a:schemeClr val="tx1"/>
                </a:solidFill>
                <a:latin typeface="Arial" pitchFamily="34" charset="0"/>
                <a:ea typeface="굴림" pitchFamily="50" charset="-127"/>
              </a:defRPr>
            </a:lvl1pPr>
            <a:lvl2pPr marL="711375" indent="-273606" defTabSz="910499">
              <a:defRPr kumimoji="1" sz="2700">
                <a:solidFill>
                  <a:schemeClr val="tx1"/>
                </a:solidFill>
                <a:latin typeface="Arial" pitchFamily="34" charset="0"/>
                <a:ea typeface="굴림" pitchFamily="50" charset="-127"/>
              </a:defRPr>
            </a:lvl2pPr>
            <a:lvl3pPr marL="1094423" indent="-218885" defTabSz="910499">
              <a:defRPr kumimoji="1" sz="2700">
                <a:solidFill>
                  <a:schemeClr val="tx1"/>
                </a:solidFill>
                <a:latin typeface="Arial" pitchFamily="34" charset="0"/>
                <a:ea typeface="굴림" pitchFamily="50" charset="-127"/>
              </a:defRPr>
            </a:lvl3pPr>
            <a:lvl4pPr marL="1532192" indent="-218885" defTabSz="910499">
              <a:defRPr kumimoji="1" sz="2700">
                <a:solidFill>
                  <a:schemeClr val="tx1"/>
                </a:solidFill>
                <a:latin typeface="Arial" pitchFamily="34" charset="0"/>
                <a:ea typeface="굴림" pitchFamily="50" charset="-127"/>
              </a:defRPr>
            </a:lvl4pPr>
            <a:lvl5pPr marL="1969961" indent="-218885" defTabSz="910499">
              <a:defRPr kumimoji="1" sz="2700">
                <a:solidFill>
                  <a:schemeClr val="tx1"/>
                </a:solidFill>
                <a:latin typeface="Arial" pitchFamily="34" charset="0"/>
                <a:ea typeface="굴림" pitchFamily="50" charset="-127"/>
              </a:defRPr>
            </a:lvl5pPr>
            <a:lvl6pPr marL="2407730" indent="-218885" defTabSz="910499" eaLnBrk="0" fontAlgn="base" hangingPunct="0">
              <a:spcBef>
                <a:spcPct val="0"/>
              </a:spcBef>
              <a:spcAft>
                <a:spcPct val="0"/>
              </a:spcAft>
              <a:defRPr kumimoji="1" sz="2700">
                <a:solidFill>
                  <a:schemeClr val="tx1"/>
                </a:solidFill>
                <a:latin typeface="Arial" pitchFamily="34" charset="0"/>
                <a:ea typeface="굴림" pitchFamily="50" charset="-127"/>
              </a:defRPr>
            </a:lvl6pPr>
            <a:lvl7pPr marL="2845499" indent="-218885" defTabSz="910499" eaLnBrk="0" fontAlgn="base" hangingPunct="0">
              <a:spcBef>
                <a:spcPct val="0"/>
              </a:spcBef>
              <a:spcAft>
                <a:spcPct val="0"/>
              </a:spcAft>
              <a:defRPr kumimoji="1" sz="2700">
                <a:solidFill>
                  <a:schemeClr val="tx1"/>
                </a:solidFill>
                <a:latin typeface="Arial" pitchFamily="34" charset="0"/>
                <a:ea typeface="굴림" pitchFamily="50" charset="-127"/>
              </a:defRPr>
            </a:lvl7pPr>
            <a:lvl8pPr marL="3283268" indent="-218885" defTabSz="910499" eaLnBrk="0" fontAlgn="base" hangingPunct="0">
              <a:spcBef>
                <a:spcPct val="0"/>
              </a:spcBef>
              <a:spcAft>
                <a:spcPct val="0"/>
              </a:spcAft>
              <a:defRPr kumimoji="1" sz="2700">
                <a:solidFill>
                  <a:schemeClr val="tx1"/>
                </a:solidFill>
                <a:latin typeface="Arial" pitchFamily="34" charset="0"/>
                <a:ea typeface="굴림" pitchFamily="50" charset="-127"/>
              </a:defRPr>
            </a:lvl8pPr>
            <a:lvl9pPr marL="3721037" indent="-218885" defTabSz="910499" eaLnBrk="0" fontAlgn="base" hangingPunct="0">
              <a:spcBef>
                <a:spcPct val="0"/>
              </a:spcBef>
              <a:spcAft>
                <a:spcPct val="0"/>
              </a:spcAft>
              <a:defRPr kumimoji="1" sz="2700">
                <a:solidFill>
                  <a:schemeClr val="tx1"/>
                </a:solidFill>
                <a:latin typeface="Arial" pitchFamily="34" charset="0"/>
                <a:ea typeface="굴림" pitchFamily="50" charset="-127"/>
              </a:defRPr>
            </a:lvl9pPr>
          </a:lstStyle>
          <a:p>
            <a:fld id="{23E5B673-E2C7-4991-9B1A-B914BAD0E5DB}" type="slidenum">
              <a:rPr lang="en-US" altLang="ko-KR" sz="1100">
                <a:solidFill>
                  <a:srgbClr val="000000"/>
                </a:solidFill>
                <a:latin typeface="굴림" pitchFamily="50" charset="-127"/>
              </a:rPr>
              <a:pPr/>
              <a:t>10</a:t>
            </a:fld>
            <a:endParaRPr lang="en-US" altLang="ko-KR" sz="1100">
              <a:solidFill>
                <a:srgbClr val="000000"/>
              </a:solidFill>
              <a:latin typeface="굴림" pitchFamily="50" charset="-127"/>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9.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2.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8.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9.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0.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4.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8.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9.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0.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1.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p:txBody>
          <a:bodyPr/>
          <a:lstStyle>
            <a:lvl1pPr algn="ctr">
              <a:defRPr/>
            </a:lvl1pPr>
          </a:lstStyle>
          <a:p>
            <a:pPr>
              <a:defRPr/>
            </a:pPr>
            <a:endParaRPr lang="en-US" altLang="ko-KR"/>
          </a:p>
        </p:txBody>
      </p:sp>
      <p:sp>
        <p:nvSpPr>
          <p:cNvPr id="6" name="Rectangle 5"/>
          <p:cNvSpPr>
            <a:spLocks noGrp="1" noChangeArrowheads="1"/>
          </p:cNvSpPr>
          <p:nvPr>
            <p:ph type="ftr" sz="quarter" idx="11"/>
          </p:nvPr>
        </p:nvSpPr>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p:txBody>
          <a:bodyPr/>
          <a:lstStyle>
            <a:lvl1pPr>
              <a:defRPr/>
            </a:lvl1pPr>
          </a:lstStyle>
          <a:p>
            <a:pPr>
              <a:defRPr/>
            </a:pPr>
            <a:fld id="{B0401130-76CE-4E2D-A44B-913FD07BD6E0}" type="slidenum">
              <a:rPr lang="en-US" altLang="ko-KR"/>
              <a:pPr>
                <a:defRPr/>
              </a:pPr>
              <a:t>‹#›</a:t>
            </a:fld>
            <a:endParaRPr lang="en-US" altLang="ko-K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p:txBody>
          <a:bodyPr/>
          <a:lstStyle>
            <a:lvl1pPr algn="ctr">
              <a:defRPr/>
            </a:lvl1pPr>
          </a:lstStyle>
          <a:p>
            <a:pPr>
              <a:defRPr/>
            </a:pPr>
            <a:endParaRPr lang="en-US" altLang="ko-KR"/>
          </a:p>
        </p:txBody>
      </p:sp>
      <p:sp>
        <p:nvSpPr>
          <p:cNvPr id="6" name="Rectangle 5"/>
          <p:cNvSpPr>
            <a:spLocks noGrp="1" noChangeArrowheads="1"/>
          </p:cNvSpPr>
          <p:nvPr>
            <p:ph type="ftr" sz="quarter" idx="11"/>
          </p:nvPr>
        </p:nvSpPr>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p:txBody>
          <a:bodyPr/>
          <a:lstStyle>
            <a:lvl1pPr>
              <a:defRPr/>
            </a:lvl1pPr>
          </a:lstStyle>
          <a:p>
            <a:pPr>
              <a:defRPr/>
            </a:pPr>
            <a:fld id="{94FAEDED-5E70-4A64-9B30-4E4D49245152}" type="slidenum">
              <a:rPr lang="en-US" altLang="ko-KR"/>
              <a:pPr>
                <a:defRPr/>
              </a:pPr>
              <a:t>‹#›</a:t>
            </a:fld>
            <a:endParaRPr lang="en-US" altLang="ko-K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ltLang="ko-KR"/>
          </a:p>
        </p:txBody>
      </p:sp>
      <p:sp>
        <p:nvSpPr>
          <p:cNvPr id="5" name="Rectangle 5"/>
          <p:cNvSpPr>
            <a:spLocks noGrp="1" noChangeArrowheads="1"/>
          </p:cNvSpPr>
          <p:nvPr>
            <p:ph type="ftr" sz="quarter" idx="11"/>
          </p:nvPr>
        </p:nvSpPr>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p:txBody>
          <a:bodyPr/>
          <a:lstStyle>
            <a:lvl1pPr>
              <a:defRPr/>
            </a:lvl1pPr>
          </a:lstStyle>
          <a:p>
            <a:pPr>
              <a:defRPr/>
            </a:pPr>
            <a:fld id="{D6ADFA67-3EA4-49CE-9C93-5E23FC3C7C52}" type="slidenum">
              <a:rPr lang="en-US" altLang="ko-KR"/>
              <a:pPr>
                <a:defRPr/>
              </a:pPr>
              <a:t>‹#›</a:t>
            </a:fld>
            <a:endParaRPr lang="en-US" altLang="ko-K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ltLang="ko-KR"/>
          </a:p>
        </p:txBody>
      </p:sp>
      <p:sp>
        <p:nvSpPr>
          <p:cNvPr id="5" name="Rectangle 5"/>
          <p:cNvSpPr>
            <a:spLocks noGrp="1" noChangeArrowheads="1"/>
          </p:cNvSpPr>
          <p:nvPr>
            <p:ph type="ftr" sz="quarter" idx="11"/>
          </p:nvPr>
        </p:nvSpPr>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p:txBody>
          <a:bodyPr/>
          <a:lstStyle>
            <a:lvl1pPr>
              <a:defRPr/>
            </a:lvl1pPr>
          </a:lstStyle>
          <a:p>
            <a:pPr>
              <a:defRPr/>
            </a:pPr>
            <a:fld id="{A90007D5-4E29-4DF9-9DE7-E63F970AE906}" type="slidenum">
              <a:rPr lang="en-US" altLang="ko-KR"/>
              <a:pPr>
                <a:defRPr/>
              </a:pPr>
              <a:t>‹#›</a:t>
            </a:fld>
            <a:endParaRPr lang="en-US" altLang="ko-K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Only" preserve="1">
  <p:cSld name="내용">
    <p:spTree>
      <p:nvGrpSpPr>
        <p:cNvPr id="1" name=""/>
        <p:cNvGrpSpPr/>
        <p:nvPr/>
      </p:nvGrpSpPr>
      <p:grpSpPr>
        <a:xfrm>
          <a:off x="0" y="0"/>
          <a:ext cx="0" cy="0"/>
          <a:chOff x="0" y="0"/>
          <a:chExt cx="0" cy="0"/>
        </a:xfrm>
      </p:grpSpPr>
      <p:sp>
        <p:nvSpPr>
          <p:cNvPr id="2" name="내용 개체 틀 1"/>
          <p:cNvSpPr>
            <a:spLocks noGrp="1"/>
          </p:cNvSpPr>
          <p:nvPr>
            <p:ph/>
          </p:nvPr>
        </p:nvSpPr>
        <p:spPr>
          <a:xfrm>
            <a:off x="457200" y="274638"/>
            <a:ext cx="8229600" cy="5851525"/>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3" name="Rectangle 4"/>
          <p:cNvSpPr>
            <a:spLocks noGrp="1" noChangeArrowheads="1"/>
          </p:cNvSpPr>
          <p:nvPr>
            <p:ph type="dt" sz="half" idx="10"/>
          </p:nvPr>
        </p:nvSpPr>
        <p:spPr/>
        <p:txBody>
          <a:bodyPr/>
          <a:lstStyle>
            <a:lvl1pPr algn="ctr">
              <a:defRPr/>
            </a:lvl1pPr>
          </a:lstStyle>
          <a:p>
            <a:pPr>
              <a:defRPr/>
            </a:pPr>
            <a:endParaRPr lang="en-US" altLang="ko-KR"/>
          </a:p>
        </p:txBody>
      </p:sp>
      <p:sp>
        <p:nvSpPr>
          <p:cNvPr id="4" name="Rectangle 5"/>
          <p:cNvSpPr>
            <a:spLocks noGrp="1" noChangeArrowheads="1"/>
          </p:cNvSpPr>
          <p:nvPr>
            <p:ph type="ftr" sz="quarter" idx="11"/>
          </p:nvPr>
        </p:nvSpPr>
        <p:spPr/>
        <p:txBody>
          <a:bodyPr/>
          <a:lstStyle>
            <a:lvl1pPr>
              <a:defRPr/>
            </a:lvl1pPr>
          </a:lstStyle>
          <a:p>
            <a:pPr>
              <a:defRPr/>
            </a:pPr>
            <a:endParaRPr lang="en-US" altLang="ko-KR"/>
          </a:p>
        </p:txBody>
      </p:sp>
      <p:sp>
        <p:nvSpPr>
          <p:cNvPr id="5" name="Rectangle 6"/>
          <p:cNvSpPr>
            <a:spLocks noGrp="1" noChangeArrowheads="1"/>
          </p:cNvSpPr>
          <p:nvPr>
            <p:ph type="sldNum" sz="quarter" idx="12"/>
          </p:nvPr>
        </p:nvSpPr>
        <p:spPr/>
        <p:txBody>
          <a:bodyPr/>
          <a:lstStyle>
            <a:lvl1pPr>
              <a:defRPr/>
            </a:lvl1pPr>
          </a:lstStyle>
          <a:p>
            <a:pPr>
              <a:defRPr/>
            </a:pPr>
            <a:fld id="{D02D444E-3F37-4174-92B9-42CA56011DE9}" type="slidenum">
              <a:rPr lang="en-US" altLang="ko-KR"/>
              <a:pPr>
                <a:defRPr/>
              </a:pPr>
              <a:t>‹#›</a:t>
            </a:fld>
            <a:endParaRPr lang="en-US" altLang="ko-K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제목 슬라이드">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44738" name="Rectangle 2"/>
          <p:cNvSpPr>
            <a:spLocks noGrp="1" noChangeArrowheads="1"/>
          </p:cNvSpPr>
          <p:nvPr>
            <p:ph type="ctrTitle"/>
          </p:nvPr>
        </p:nvSpPr>
        <p:spPr>
          <a:xfrm>
            <a:off x="685800" y="2130425"/>
            <a:ext cx="7772400" cy="1470025"/>
          </a:xfrm>
        </p:spPr>
        <p:txBody>
          <a:bodyPr/>
          <a:lstStyle>
            <a:lvl1pPr>
              <a:defRPr/>
            </a:lvl1pPr>
          </a:lstStyle>
          <a:p>
            <a:r>
              <a:rPr lang="ko-KR" altLang="en-US"/>
              <a:t>마스터 제목 스타일 편집</a:t>
            </a:r>
          </a:p>
        </p:txBody>
      </p:sp>
      <p:sp>
        <p:nvSpPr>
          <p:cNvPr id="24473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ko-KR" altLang="en-US"/>
              <a:t>마스터 부제목 스타일 편집</a:t>
            </a:r>
          </a:p>
        </p:txBody>
      </p:sp>
      <p:sp>
        <p:nvSpPr>
          <p:cNvPr id="244740" name="Rectangle 4"/>
          <p:cNvSpPr>
            <a:spLocks noGrp="1" noChangeArrowheads="1"/>
          </p:cNvSpPr>
          <p:nvPr>
            <p:ph type="dt" sz="half" idx="2"/>
          </p:nvPr>
        </p:nvSpPr>
        <p:spPr/>
        <p:txBody>
          <a:bodyPr/>
          <a:lstStyle>
            <a:lvl1pPr>
              <a:defRPr/>
            </a:lvl1pPr>
          </a:lstStyle>
          <a:p>
            <a:endParaRPr lang="en-US" altLang="ko-KR">
              <a:solidFill>
                <a:srgbClr val="000000"/>
              </a:solidFill>
            </a:endParaRPr>
          </a:p>
        </p:txBody>
      </p:sp>
      <p:sp>
        <p:nvSpPr>
          <p:cNvPr id="244741" name="Rectangle 5"/>
          <p:cNvSpPr>
            <a:spLocks noGrp="1" noChangeArrowheads="1"/>
          </p:cNvSpPr>
          <p:nvPr>
            <p:ph type="ftr" sz="quarter" idx="3"/>
          </p:nvPr>
        </p:nvSpPr>
        <p:spPr/>
        <p:txBody>
          <a:bodyPr/>
          <a:lstStyle>
            <a:lvl1pPr>
              <a:defRPr/>
            </a:lvl1pPr>
          </a:lstStyle>
          <a:p>
            <a:endParaRPr lang="en-US" altLang="ko-KR">
              <a:solidFill>
                <a:srgbClr val="000000"/>
              </a:solidFill>
            </a:endParaRPr>
          </a:p>
        </p:txBody>
      </p:sp>
      <p:sp>
        <p:nvSpPr>
          <p:cNvPr id="244742" name="Rectangle 6"/>
          <p:cNvSpPr>
            <a:spLocks noGrp="1" noChangeArrowheads="1"/>
          </p:cNvSpPr>
          <p:nvPr>
            <p:ph type="sldNum" sz="quarter" idx="4"/>
          </p:nvPr>
        </p:nvSpPr>
        <p:spPr/>
        <p:txBody>
          <a:bodyPr/>
          <a:lstStyle>
            <a:lvl1pPr>
              <a:defRPr/>
            </a:lvl1pPr>
          </a:lstStyle>
          <a:p>
            <a:fld id="{E13779CE-7913-422C-9538-A7736E74F7D0}" type="slidenum">
              <a:rPr lang="en-US" altLang="ko-KR">
                <a:solidFill>
                  <a:srgbClr val="000000"/>
                </a:solidFill>
              </a:rPr>
              <a:pPr/>
              <a:t>‹#›</a:t>
            </a:fld>
            <a:endParaRPr lang="en-US" altLang="ko-KR">
              <a:solidFill>
                <a:srgbClr val="000000"/>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endParaRPr lang="en-US" altLang="ko-KR">
              <a:solidFill>
                <a:srgbClr val="000000"/>
              </a:solidFill>
            </a:endParaRPr>
          </a:p>
        </p:txBody>
      </p:sp>
      <p:sp>
        <p:nvSpPr>
          <p:cNvPr id="5" name="바닥글 개체 틀 4"/>
          <p:cNvSpPr>
            <a:spLocks noGrp="1"/>
          </p:cNvSpPr>
          <p:nvPr>
            <p:ph type="ftr" sz="quarter" idx="11"/>
          </p:nvPr>
        </p:nvSpPr>
        <p:spPr/>
        <p:txBody>
          <a:bodyPr/>
          <a:lstStyle>
            <a:lvl1pPr>
              <a:defRPr/>
            </a:lvl1pPr>
          </a:lstStyle>
          <a:p>
            <a:endParaRPr lang="en-US" altLang="ko-KR">
              <a:solidFill>
                <a:srgbClr val="000000"/>
              </a:solidFill>
            </a:endParaRPr>
          </a:p>
        </p:txBody>
      </p:sp>
      <p:sp>
        <p:nvSpPr>
          <p:cNvPr id="6" name="슬라이드 번호 개체 틀 5"/>
          <p:cNvSpPr>
            <a:spLocks noGrp="1"/>
          </p:cNvSpPr>
          <p:nvPr>
            <p:ph type="sldNum" sz="quarter" idx="12"/>
          </p:nvPr>
        </p:nvSpPr>
        <p:spPr/>
        <p:txBody>
          <a:bodyPr/>
          <a:lstStyle>
            <a:lvl1pPr>
              <a:defRPr/>
            </a:lvl1pPr>
          </a:lstStyle>
          <a:p>
            <a:fld id="{92419F4B-3D83-4759-AAA0-852F9E153C0C}" type="slidenum">
              <a:rPr lang="en-US" altLang="ko-KR">
                <a:solidFill>
                  <a:srgbClr val="000000"/>
                </a:solidFill>
              </a:rPr>
              <a:pPr/>
              <a:t>‹#›</a:t>
            </a:fld>
            <a:endParaRPr lang="en-US" altLang="ko-KR">
              <a:solidFill>
                <a:srgbClr val="000000"/>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lvl1pPr>
              <a:defRPr/>
            </a:lvl1pPr>
          </a:lstStyle>
          <a:p>
            <a:endParaRPr lang="en-US" altLang="ko-KR">
              <a:solidFill>
                <a:srgbClr val="000000"/>
              </a:solidFill>
            </a:endParaRPr>
          </a:p>
        </p:txBody>
      </p:sp>
      <p:sp>
        <p:nvSpPr>
          <p:cNvPr id="5" name="바닥글 개체 틀 4"/>
          <p:cNvSpPr>
            <a:spLocks noGrp="1"/>
          </p:cNvSpPr>
          <p:nvPr>
            <p:ph type="ftr" sz="quarter" idx="11"/>
          </p:nvPr>
        </p:nvSpPr>
        <p:spPr/>
        <p:txBody>
          <a:bodyPr/>
          <a:lstStyle>
            <a:lvl1pPr>
              <a:defRPr/>
            </a:lvl1pPr>
          </a:lstStyle>
          <a:p>
            <a:endParaRPr lang="en-US" altLang="ko-KR">
              <a:solidFill>
                <a:srgbClr val="000000"/>
              </a:solidFill>
            </a:endParaRPr>
          </a:p>
        </p:txBody>
      </p:sp>
      <p:sp>
        <p:nvSpPr>
          <p:cNvPr id="6" name="슬라이드 번호 개체 틀 5"/>
          <p:cNvSpPr>
            <a:spLocks noGrp="1"/>
          </p:cNvSpPr>
          <p:nvPr>
            <p:ph type="sldNum" sz="quarter" idx="12"/>
          </p:nvPr>
        </p:nvSpPr>
        <p:spPr/>
        <p:txBody>
          <a:bodyPr/>
          <a:lstStyle>
            <a:lvl1pPr>
              <a:defRPr/>
            </a:lvl1pPr>
          </a:lstStyle>
          <a:p>
            <a:fld id="{1369FE75-A102-422F-A32C-60683D54435A}" type="slidenum">
              <a:rPr lang="en-US" altLang="ko-KR">
                <a:solidFill>
                  <a:srgbClr val="000000"/>
                </a:solidFill>
              </a:rPr>
              <a:pPr/>
              <a:t>‹#›</a:t>
            </a:fld>
            <a:endParaRPr lang="en-US" altLang="ko-KR">
              <a:solidFill>
                <a:srgbClr val="000000"/>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lvl1pPr>
              <a:defRPr/>
            </a:lvl1pPr>
          </a:lstStyle>
          <a:p>
            <a:endParaRPr lang="en-US" altLang="ko-KR">
              <a:solidFill>
                <a:srgbClr val="000000"/>
              </a:solidFill>
            </a:endParaRPr>
          </a:p>
        </p:txBody>
      </p:sp>
      <p:sp>
        <p:nvSpPr>
          <p:cNvPr id="6" name="바닥글 개체 틀 5"/>
          <p:cNvSpPr>
            <a:spLocks noGrp="1"/>
          </p:cNvSpPr>
          <p:nvPr>
            <p:ph type="ftr" sz="quarter" idx="11"/>
          </p:nvPr>
        </p:nvSpPr>
        <p:spPr/>
        <p:txBody>
          <a:bodyPr/>
          <a:lstStyle>
            <a:lvl1pPr>
              <a:defRPr/>
            </a:lvl1pPr>
          </a:lstStyle>
          <a:p>
            <a:endParaRPr lang="en-US" altLang="ko-KR">
              <a:solidFill>
                <a:srgbClr val="000000"/>
              </a:solidFill>
            </a:endParaRPr>
          </a:p>
        </p:txBody>
      </p:sp>
      <p:sp>
        <p:nvSpPr>
          <p:cNvPr id="7" name="슬라이드 번호 개체 틀 6"/>
          <p:cNvSpPr>
            <a:spLocks noGrp="1"/>
          </p:cNvSpPr>
          <p:nvPr>
            <p:ph type="sldNum" sz="quarter" idx="12"/>
          </p:nvPr>
        </p:nvSpPr>
        <p:spPr/>
        <p:txBody>
          <a:bodyPr/>
          <a:lstStyle>
            <a:lvl1pPr>
              <a:defRPr/>
            </a:lvl1pPr>
          </a:lstStyle>
          <a:p>
            <a:fld id="{C0722C13-5BA7-4212-9525-8EE4180DB009}" type="slidenum">
              <a:rPr lang="en-US" altLang="ko-KR">
                <a:solidFill>
                  <a:srgbClr val="000000"/>
                </a:solidFill>
              </a:rPr>
              <a:pPr/>
              <a:t>‹#›</a:t>
            </a:fld>
            <a:endParaRPr lang="en-US" altLang="ko-KR">
              <a:solidFill>
                <a:srgbClr val="000000"/>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lvl1pPr>
              <a:defRPr/>
            </a:lvl1pPr>
          </a:lstStyle>
          <a:p>
            <a:endParaRPr lang="en-US" altLang="ko-KR">
              <a:solidFill>
                <a:srgbClr val="000000"/>
              </a:solidFill>
            </a:endParaRPr>
          </a:p>
        </p:txBody>
      </p:sp>
      <p:sp>
        <p:nvSpPr>
          <p:cNvPr id="8" name="바닥글 개체 틀 7"/>
          <p:cNvSpPr>
            <a:spLocks noGrp="1"/>
          </p:cNvSpPr>
          <p:nvPr>
            <p:ph type="ftr" sz="quarter" idx="11"/>
          </p:nvPr>
        </p:nvSpPr>
        <p:spPr/>
        <p:txBody>
          <a:bodyPr/>
          <a:lstStyle>
            <a:lvl1pPr>
              <a:defRPr/>
            </a:lvl1pPr>
          </a:lstStyle>
          <a:p>
            <a:endParaRPr lang="en-US" altLang="ko-KR">
              <a:solidFill>
                <a:srgbClr val="000000"/>
              </a:solidFill>
            </a:endParaRPr>
          </a:p>
        </p:txBody>
      </p:sp>
      <p:sp>
        <p:nvSpPr>
          <p:cNvPr id="9" name="슬라이드 번호 개체 틀 8"/>
          <p:cNvSpPr>
            <a:spLocks noGrp="1"/>
          </p:cNvSpPr>
          <p:nvPr>
            <p:ph type="sldNum" sz="quarter" idx="12"/>
          </p:nvPr>
        </p:nvSpPr>
        <p:spPr/>
        <p:txBody>
          <a:bodyPr/>
          <a:lstStyle>
            <a:lvl1pPr>
              <a:defRPr/>
            </a:lvl1pPr>
          </a:lstStyle>
          <a:p>
            <a:fld id="{C4915A05-9346-4E3F-9792-88CA4241526F}" type="slidenum">
              <a:rPr lang="en-US" altLang="ko-KR">
                <a:solidFill>
                  <a:srgbClr val="000000"/>
                </a:solidFill>
              </a:rPr>
              <a:pPr/>
              <a:t>‹#›</a:t>
            </a:fld>
            <a:endParaRPr lang="en-US" altLang="ko-KR">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lvl1pPr>
              <a:defRPr/>
            </a:lvl1pPr>
          </a:lstStyle>
          <a:p>
            <a:endParaRPr lang="en-US" altLang="ko-KR">
              <a:solidFill>
                <a:srgbClr val="000000"/>
              </a:solidFill>
            </a:endParaRPr>
          </a:p>
        </p:txBody>
      </p:sp>
      <p:sp>
        <p:nvSpPr>
          <p:cNvPr id="4" name="바닥글 개체 틀 3"/>
          <p:cNvSpPr>
            <a:spLocks noGrp="1"/>
          </p:cNvSpPr>
          <p:nvPr>
            <p:ph type="ftr" sz="quarter" idx="11"/>
          </p:nvPr>
        </p:nvSpPr>
        <p:spPr/>
        <p:txBody>
          <a:bodyPr/>
          <a:lstStyle>
            <a:lvl1pPr>
              <a:defRPr/>
            </a:lvl1pPr>
          </a:lstStyle>
          <a:p>
            <a:endParaRPr lang="en-US" altLang="ko-KR">
              <a:solidFill>
                <a:srgbClr val="000000"/>
              </a:solidFill>
            </a:endParaRPr>
          </a:p>
        </p:txBody>
      </p:sp>
      <p:sp>
        <p:nvSpPr>
          <p:cNvPr id="5" name="슬라이드 번호 개체 틀 4"/>
          <p:cNvSpPr>
            <a:spLocks noGrp="1"/>
          </p:cNvSpPr>
          <p:nvPr>
            <p:ph type="sldNum" sz="quarter" idx="12"/>
          </p:nvPr>
        </p:nvSpPr>
        <p:spPr/>
        <p:txBody>
          <a:bodyPr/>
          <a:lstStyle>
            <a:lvl1pPr>
              <a:defRPr/>
            </a:lvl1pPr>
          </a:lstStyle>
          <a:p>
            <a:fld id="{B47A3699-D7A3-4E49-9560-7DD9D962CC36}" type="slidenum">
              <a:rPr lang="en-US" altLang="ko-KR">
                <a:solidFill>
                  <a:srgbClr val="000000"/>
                </a:solidFill>
              </a:rPr>
              <a:pPr/>
              <a:t>‹#›</a:t>
            </a:fld>
            <a:endParaRPr lang="en-US" altLang="ko-KR">
              <a:solidFill>
                <a:srgbClr val="000000"/>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defRPr/>
            </a:lvl1pPr>
          </a:lstStyle>
          <a:p>
            <a:endParaRPr lang="en-US" altLang="ko-KR">
              <a:solidFill>
                <a:srgbClr val="000000"/>
              </a:solidFill>
            </a:endParaRPr>
          </a:p>
        </p:txBody>
      </p:sp>
      <p:sp>
        <p:nvSpPr>
          <p:cNvPr id="3" name="바닥글 개체 틀 2"/>
          <p:cNvSpPr>
            <a:spLocks noGrp="1"/>
          </p:cNvSpPr>
          <p:nvPr>
            <p:ph type="ftr" sz="quarter" idx="11"/>
          </p:nvPr>
        </p:nvSpPr>
        <p:spPr/>
        <p:txBody>
          <a:bodyPr/>
          <a:lstStyle>
            <a:lvl1pPr>
              <a:defRPr/>
            </a:lvl1pPr>
          </a:lstStyle>
          <a:p>
            <a:endParaRPr lang="en-US" altLang="ko-KR">
              <a:solidFill>
                <a:srgbClr val="000000"/>
              </a:solidFill>
            </a:endParaRPr>
          </a:p>
        </p:txBody>
      </p:sp>
      <p:sp>
        <p:nvSpPr>
          <p:cNvPr id="4" name="슬라이드 번호 개체 틀 3"/>
          <p:cNvSpPr>
            <a:spLocks noGrp="1"/>
          </p:cNvSpPr>
          <p:nvPr>
            <p:ph type="sldNum" sz="quarter" idx="12"/>
          </p:nvPr>
        </p:nvSpPr>
        <p:spPr/>
        <p:txBody>
          <a:bodyPr/>
          <a:lstStyle>
            <a:lvl1pPr>
              <a:defRPr/>
            </a:lvl1pPr>
          </a:lstStyle>
          <a:p>
            <a:fld id="{27B0511D-5E09-4D9C-A34B-A81C5103B2F3}" type="slidenum">
              <a:rPr lang="en-US" altLang="ko-KR">
                <a:solidFill>
                  <a:srgbClr val="000000"/>
                </a:solidFill>
              </a:rPr>
              <a:pPr/>
              <a:t>‹#›</a:t>
            </a:fld>
            <a:endParaRPr lang="en-US" altLang="ko-KR">
              <a:solidFill>
                <a:srgbClr val="000000"/>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endParaRPr lang="en-US" altLang="ko-KR">
              <a:solidFill>
                <a:srgbClr val="000000"/>
              </a:solidFill>
            </a:endParaRPr>
          </a:p>
        </p:txBody>
      </p:sp>
      <p:sp>
        <p:nvSpPr>
          <p:cNvPr id="6" name="바닥글 개체 틀 5"/>
          <p:cNvSpPr>
            <a:spLocks noGrp="1"/>
          </p:cNvSpPr>
          <p:nvPr>
            <p:ph type="ftr" sz="quarter" idx="11"/>
          </p:nvPr>
        </p:nvSpPr>
        <p:spPr/>
        <p:txBody>
          <a:bodyPr/>
          <a:lstStyle>
            <a:lvl1pPr>
              <a:defRPr/>
            </a:lvl1pPr>
          </a:lstStyle>
          <a:p>
            <a:endParaRPr lang="en-US" altLang="ko-KR">
              <a:solidFill>
                <a:srgbClr val="000000"/>
              </a:solidFill>
            </a:endParaRPr>
          </a:p>
        </p:txBody>
      </p:sp>
      <p:sp>
        <p:nvSpPr>
          <p:cNvPr id="7" name="슬라이드 번호 개체 틀 6"/>
          <p:cNvSpPr>
            <a:spLocks noGrp="1"/>
          </p:cNvSpPr>
          <p:nvPr>
            <p:ph type="sldNum" sz="quarter" idx="12"/>
          </p:nvPr>
        </p:nvSpPr>
        <p:spPr/>
        <p:txBody>
          <a:bodyPr/>
          <a:lstStyle>
            <a:lvl1pPr>
              <a:defRPr/>
            </a:lvl1pPr>
          </a:lstStyle>
          <a:p>
            <a:fld id="{6900F9C8-0A34-44BC-8EE5-E3C68AC3A0E5}" type="slidenum">
              <a:rPr lang="en-US" altLang="ko-KR">
                <a:solidFill>
                  <a:srgbClr val="000000"/>
                </a:solidFill>
              </a:rPr>
              <a:pPr/>
              <a:t>‹#›</a:t>
            </a:fld>
            <a:endParaRPr lang="en-US" altLang="ko-KR">
              <a:solidFill>
                <a:srgbClr val="000000"/>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endParaRPr lang="en-US" altLang="ko-KR">
              <a:solidFill>
                <a:srgbClr val="000000"/>
              </a:solidFill>
            </a:endParaRPr>
          </a:p>
        </p:txBody>
      </p:sp>
      <p:sp>
        <p:nvSpPr>
          <p:cNvPr id="6" name="바닥글 개체 틀 5"/>
          <p:cNvSpPr>
            <a:spLocks noGrp="1"/>
          </p:cNvSpPr>
          <p:nvPr>
            <p:ph type="ftr" sz="quarter" idx="11"/>
          </p:nvPr>
        </p:nvSpPr>
        <p:spPr/>
        <p:txBody>
          <a:bodyPr/>
          <a:lstStyle>
            <a:lvl1pPr>
              <a:defRPr/>
            </a:lvl1pPr>
          </a:lstStyle>
          <a:p>
            <a:endParaRPr lang="en-US" altLang="ko-KR">
              <a:solidFill>
                <a:srgbClr val="000000"/>
              </a:solidFill>
            </a:endParaRPr>
          </a:p>
        </p:txBody>
      </p:sp>
      <p:sp>
        <p:nvSpPr>
          <p:cNvPr id="7" name="슬라이드 번호 개체 틀 6"/>
          <p:cNvSpPr>
            <a:spLocks noGrp="1"/>
          </p:cNvSpPr>
          <p:nvPr>
            <p:ph type="sldNum" sz="quarter" idx="12"/>
          </p:nvPr>
        </p:nvSpPr>
        <p:spPr/>
        <p:txBody>
          <a:bodyPr/>
          <a:lstStyle>
            <a:lvl1pPr>
              <a:defRPr/>
            </a:lvl1pPr>
          </a:lstStyle>
          <a:p>
            <a:fld id="{7E03FD90-DCB9-4C96-945A-500353D15120}" type="slidenum">
              <a:rPr lang="en-US" altLang="ko-KR">
                <a:solidFill>
                  <a:srgbClr val="000000"/>
                </a:solidFill>
              </a:rPr>
              <a:pPr/>
              <a:t>‹#›</a:t>
            </a:fld>
            <a:endParaRPr lang="en-US" altLang="ko-KR">
              <a:solidFill>
                <a:srgbClr val="000000"/>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endParaRPr lang="en-US" altLang="ko-KR">
              <a:solidFill>
                <a:srgbClr val="000000"/>
              </a:solidFill>
            </a:endParaRPr>
          </a:p>
        </p:txBody>
      </p:sp>
      <p:sp>
        <p:nvSpPr>
          <p:cNvPr id="5" name="바닥글 개체 틀 4"/>
          <p:cNvSpPr>
            <a:spLocks noGrp="1"/>
          </p:cNvSpPr>
          <p:nvPr>
            <p:ph type="ftr" sz="quarter" idx="11"/>
          </p:nvPr>
        </p:nvSpPr>
        <p:spPr/>
        <p:txBody>
          <a:bodyPr/>
          <a:lstStyle>
            <a:lvl1pPr>
              <a:defRPr/>
            </a:lvl1pPr>
          </a:lstStyle>
          <a:p>
            <a:endParaRPr lang="en-US" altLang="ko-KR">
              <a:solidFill>
                <a:srgbClr val="000000"/>
              </a:solidFill>
            </a:endParaRPr>
          </a:p>
        </p:txBody>
      </p:sp>
      <p:sp>
        <p:nvSpPr>
          <p:cNvPr id="6" name="슬라이드 번호 개체 틀 5"/>
          <p:cNvSpPr>
            <a:spLocks noGrp="1"/>
          </p:cNvSpPr>
          <p:nvPr>
            <p:ph type="sldNum" sz="quarter" idx="12"/>
          </p:nvPr>
        </p:nvSpPr>
        <p:spPr/>
        <p:txBody>
          <a:bodyPr/>
          <a:lstStyle>
            <a:lvl1pPr>
              <a:defRPr/>
            </a:lvl1pPr>
          </a:lstStyle>
          <a:p>
            <a:fld id="{53DBF7F9-10EA-41D8-8AE3-5A1F8978CF96}" type="slidenum">
              <a:rPr lang="en-US" altLang="ko-KR">
                <a:solidFill>
                  <a:srgbClr val="000000"/>
                </a:solidFill>
              </a:rPr>
              <a:pPr/>
              <a:t>‹#›</a:t>
            </a:fld>
            <a:endParaRPr lang="en-US" altLang="ko-KR">
              <a:solidFill>
                <a:srgbClr val="000000"/>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endParaRPr lang="en-US" altLang="ko-KR">
              <a:solidFill>
                <a:srgbClr val="000000"/>
              </a:solidFill>
            </a:endParaRPr>
          </a:p>
        </p:txBody>
      </p:sp>
      <p:sp>
        <p:nvSpPr>
          <p:cNvPr id="5" name="바닥글 개체 틀 4"/>
          <p:cNvSpPr>
            <a:spLocks noGrp="1"/>
          </p:cNvSpPr>
          <p:nvPr>
            <p:ph type="ftr" sz="quarter" idx="11"/>
          </p:nvPr>
        </p:nvSpPr>
        <p:spPr/>
        <p:txBody>
          <a:bodyPr/>
          <a:lstStyle>
            <a:lvl1pPr>
              <a:defRPr/>
            </a:lvl1pPr>
          </a:lstStyle>
          <a:p>
            <a:endParaRPr lang="en-US" altLang="ko-KR">
              <a:solidFill>
                <a:srgbClr val="000000"/>
              </a:solidFill>
            </a:endParaRPr>
          </a:p>
        </p:txBody>
      </p:sp>
      <p:sp>
        <p:nvSpPr>
          <p:cNvPr id="6" name="슬라이드 번호 개체 틀 5"/>
          <p:cNvSpPr>
            <a:spLocks noGrp="1"/>
          </p:cNvSpPr>
          <p:nvPr>
            <p:ph type="sldNum" sz="quarter" idx="12"/>
          </p:nvPr>
        </p:nvSpPr>
        <p:spPr/>
        <p:txBody>
          <a:bodyPr/>
          <a:lstStyle>
            <a:lvl1pPr>
              <a:defRPr/>
            </a:lvl1pPr>
          </a:lstStyle>
          <a:p>
            <a:fld id="{B684B590-E932-4A54-804C-FC0882F23F14}" type="slidenum">
              <a:rPr lang="en-US" altLang="ko-KR">
                <a:solidFill>
                  <a:srgbClr val="000000"/>
                </a:solidFill>
              </a:rPr>
              <a:pPr/>
              <a:t>‹#›</a:t>
            </a:fld>
            <a:endParaRPr lang="en-US" altLang="ko-KR">
              <a:solidFill>
                <a:srgbClr val="000000"/>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xAndObj" preserve="1">
  <p:cSld name="제목, 텍스트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p>
            <a:r>
              <a:rPr lang="ko-KR" altLang="en-US" smtClean="0"/>
              <a:t>마스터 제목 스타일 편집</a:t>
            </a:r>
            <a:endParaRPr lang="ko-KR" altLang="en-US"/>
          </a:p>
        </p:txBody>
      </p:sp>
      <p:sp>
        <p:nvSpPr>
          <p:cNvPr id="3" name="텍스트 개체 틀 2"/>
          <p:cNvSpPr>
            <a:spLocks noGrp="1"/>
          </p:cNvSpPr>
          <p:nvPr>
            <p:ph type="body" sz="half" idx="1"/>
          </p:nvPr>
        </p:nvSpPr>
        <p:spPr>
          <a:xfrm>
            <a:off x="457200" y="1600200"/>
            <a:ext cx="4038600" cy="4525963"/>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a:xfrm>
            <a:off x="457200" y="6245225"/>
            <a:ext cx="2133600" cy="476250"/>
          </a:xfrm>
        </p:spPr>
        <p:txBody>
          <a:bodyPr/>
          <a:lstStyle>
            <a:lvl1pPr>
              <a:defRPr/>
            </a:lvl1pPr>
          </a:lstStyle>
          <a:p>
            <a:endParaRPr lang="en-US" altLang="ko-KR">
              <a:solidFill>
                <a:srgbClr val="000000"/>
              </a:solidFill>
            </a:endParaRPr>
          </a:p>
        </p:txBody>
      </p:sp>
      <p:sp>
        <p:nvSpPr>
          <p:cNvPr id="6" name="바닥글 개체 틀 5"/>
          <p:cNvSpPr>
            <a:spLocks noGrp="1"/>
          </p:cNvSpPr>
          <p:nvPr>
            <p:ph type="ftr" sz="quarter" idx="11"/>
          </p:nvPr>
        </p:nvSpPr>
        <p:spPr>
          <a:xfrm>
            <a:off x="3124200" y="6245225"/>
            <a:ext cx="2895600" cy="476250"/>
          </a:xfrm>
        </p:spPr>
        <p:txBody>
          <a:bodyPr/>
          <a:lstStyle>
            <a:lvl1pPr>
              <a:defRPr/>
            </a:lvl1pPr>
          </a:lstStyle>
          <a:p>
            <a:endParaRPr lang="en-US" altLang="ko-KR">
              <a:solidFill>
                <a:srgbClr val="000000"/>
              </a:solidFill>
            </a:endParaRPr>
          </a:p>
        </p:txBody>
      </p:sp>
      <p:sp>
        <p:nvSpPr>
          <p:cNvPr id="7" name="슬라이드 번호 개체 틀 6"/>
          <p:cNvSpPr>
            <a:spLocks noGrp="1"/>
          </p:cNvSpPr>
          <p:nvPr>
            <p:ph type="sldNum" sz="quarter" idx="12"/>
          </p:nvPr>
        </p:nvSpPr>
        <p:spPr>
          <a:xfrm>
            <a:off x="6553200" y="6245225"/>
            <a:ext cx="2133600" cy="476250"/>
          </a:xfrm>
        </p:spPr>
        <p:txBody>
          <a:bodyPr/>
          <a:lstStyle>
            <a:lvl1pPr>
              <a:defRPr/>
            </a:lvl1pPr>
          </a:lstStyle>
          <a:p>
            <a:fld id="{9F58DF8B-44E5-4874-811C-EACA4ABD7CD2}" type="slidenum">
              <a:rPr lang="en-US" altLang="ko-KR">
                <a:solidFill>
                  <a:srgbClr val="000000"/>
                </a:solidFill>
              </a:rPr>
              <a:pPr/>
              <a:t>‹#›</a:t>
            </a:fld>
            <a:endParaRPr lang="en-US" altLang="ko-KR">
              <a:solidFill>
                <a:srgbClr val="000000"/>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Only" preserve="1">
  <p:cSld name="내용">
    <p:spTree>
      <p:nvGrpSpPr>
        <p:cNvPr id="1" name=""/>
        <p:cNvGrpSpPr/>
        <p:nvPr/>
      </p:nvGrpSpPr>
      <p:grpSpPr>
        <a:xfrm>
          <a:off x="0" y="0"/>
          <a:ext cx="0" cy="0"/>
          <a:chOff x="0" y="0"/>
          <a:chExt cx="0" cy="0"/>
        </a:xfrm>
      </p:grpSpPr>
      <p:sp>
        <p:nvSpPr>
          <p:cNvPr id="2" name="내용 개체 틀 1"/>
          <p:cNvSpPr>
            <a:spLocks noGrp="1"/>
          </p:cNvSpPr>
          <p:nvPr>
            <p:ph/>
          </p:nvPr>
        </p:nvSpPr>
        <p:spPr>
          <a:xfrm>
            <a:off x="457200" y="274638"/>
            <a:ext cx="8229600" cy="5851525"/>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3" name="날짜 개체 틀 2"/>
          <p:cNvSpPr>
            <a:spLocks noGrp="1"/>
          </p:cNvSpPr>
          <p:nvPr>
            <p:ph type="dt" sz="half" idx="10"/>
          </p:nvPr>
        </p:nvSpPr>
        <p:spPr>
          <a:xfrm>
            <a:off x="457200" y="6245225"/>
            <a:ext cx="2133600" cy="476250"/>
          </a:xfrm>
        </p:spPr>
        <p:txBody>
          <a:bodyPr/>
          <a:lstStyle>
            <a:lvl1pPr>
              <a:defRPr/>
            </a:lvl1pPr>
          </a:lstStyle>
          <a:p>
            <a:endParaRPr lang="en-US" altLang="ko-KR">
              <a:solidFill>
                <a:srgbClr val="000000"/>
              </a:solidFill>
            </a:endParaRPr>
          </a:p>
        </p:txBody>
      </p:sp>
      <p:sp>
        <p:nvSpPr>
          <p:cNvPr id="4" name="바닥글 개체 틀 3"/>
          <p:cNvSpPr>
            <a:spLocks noGrp="1"/>
          </p:cNvSpPr>
          <p:nvPr>
            <p:ph type="ftr" sz="quarter" idx="11"/>
          </p:nvPr>
        </p:nvSpPr>
        <p:spPr>
          <a:xfrm>
            <a:off x="3124200" y="6245225"/>
            <a:ext cx="2895600" cy="476250"/>
          </a:xfrm>
        </p:spPr>
        <p:txBody>
          <a:bodyPr/>
          <a:lstStyle>
            <a:lvl1pPr>
              <a:defRPr/>
            </a:lvl1pPr>
          </a:lstStyle>
          <a:p>
            <a:endParaRPr lang="en-US" altLang="ko-KR">
              <a:solidFill>
                <a:srgbClr val="000000"/>
              </a:solidFill>
            </a:endParaRPr>
          </a:p>
        </p:txBody>
      </p:sp>
      <p:sp>
        <p:nvSpPr>
          <p:cNvPr id="5" name="슬라이드 번호 개체 틀 4"/>
          <p:cNvSpPr>
            <a:spLocks noGrp="1"/>
          </p:cNvSpPr>
          <p:nvPr>
            <p:ph type="sldNum" sz="quarter" idx="12"/>
          </p:nvPr>
        </p:nvSpPr>
        <p:spPr>
          <a:xfrm>
            <a:off x="6553200" y="6245225"/>
            <a:ext cx="2133600" cy="476250"/>
          </a:xfrm>
        </p:spPr>
        <p:txBody>
          <a:bodyPr/>
          <a:lstStyle>
            <a:lvl1pPr>
              <a:defRPr/>
            </a:lvl1pPr>
          </a:lstStyle>
          <a:p>
            <a:fld id="{700B9796-96C7-4397-86EF-DE1A7637DFA8}" type="slidenum">
              <a:rPr lang="en-US" altLang="ko-KR">
                <a:solidFill>
                  <a:srgbClr val="000000"/>
                </a:solidFill>
              </a:rPr>
              <a:pPr/>
              <a:t>‹#›</a:t>
            </a:fld>
            <a:endParaRPr lang="en-US" altLang="ko-KR">
              <a:solidFill>
                <a:srgbClr val="000000"/>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제목 슬라이드">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685800" y="2130425"/>
            <a:ext cx="7772400" cy="1470025"/>
          </a:xfrm>
        </p:spPr>
        <p:txBody>
          <a:bodyPr/>
          <a:lstStyle>
            <a:lvl1pPr>
              <a:defRPr/>
            </a:lvl1pPr>
          </a:lstStyle>
          <a:p>
            <a:r>
              <a:rPr lang="ko-KR" altLang="en-US"/>
              <a:t>마스터 제목 스타일 편집</a:t>
            </a:r>
          </a:p>
        </p:txBody>
      </p:sp>
      <p:sp>
        <p:nvSpPr>
          <p:cNvPr id="6963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ko-KR" altLang="en-US"/>
              <a:t>마스터 부제목 스타일 편집</a:t>
            </a:r>
          </a:p>
        </p:txBody>
      </p:sp>
      <p:sp>
        <p:nvSpPr>
          <p:cNvPr id="4" name="Rectangle 4"/>
          <p:cNvSpPr>
            <a:spLocks noGrp="1" noChangeArrowheads="1"/>
          </p:cNvSpPr>
          <p:nvPr>
            <p:ph type="dt" sz="half" idx="10"/>
          </p:nvPr>
        </p:nvSpPr>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00E9967E-B31D-4366-9F7E-C162DC9585F4}" type="slidenum">
              <a:rPr lang="en-US" altLang="ko-KR"/>
              <a:pPr>
                <a:defRPr/>
              </a:pPr>
              <a:t>‹#›</a:t>
            </a:fld>
            <a:endParaRPr lang="en-US" altLang="ko-K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E02CFD4E-9F75-479F-809D-3782C818BF2D}" type="slidenum">
              <a:rPr lang="en-US" altLang="ko-KR"/>
              <a:pPr>
                <a:defRPr/>
              </a:pPr>
              <a:t>‹#›</a:t>
            </a:fld>
            <a:endParaRPr lang="en-US" altLang="ko-K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제목 슬라이드">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685800" y="2130425"/>
            <a:ext cx="7772400" cy="1470025"/>
          </a:xfrm>
        </p:spPr>
        <p:txBody>
          <a:bodyPr/>
          <a:lstStyle>
            <a:lvl1pPr>
              <a:defRPr/>
            </a:lvl1pPr>
          </a:lstStyle>
          <a:p>
            <a:r>
              <a:rPr lang="ko-KR" altLang="en-US"/>
              <a:t>마스터 제목 스타일 편집</a:t>
            </a:r>
          </a:p>
        </p:txBody>
      </p:sp>
      <p:sp>
        <p:nvSpPr>
          <p:cNvPr id="6963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ko-KR" altLang="en-US"/>
              <a:t>마스터 부제목 스타일 편집</a:t>
            </a:r>
          </a:p>
        </p:txBody>
      </p:sp>
      <p:sp>
        <p:nvSpPr>
          <p:cNvPr id="4" name="Rectangle 4"/>
          <p:cNvSpPr>
            <a:spLocks noGrp="1" noChangeArrowheads="1"/>
          </p:cNvSpPr>
          <p:nvPr>
            <p:ph type="dt" sz="half" idx="10"/>
          </p:nvPr>
        </p:nvSpPr>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p:txBody>
          <a:bodyPr/>
          <a:lstStyle>
            <a:lvl1pPr>
              <a:defRPr/>
            </a:lvl1pPr>
          </a:lstStyle>
          <a:p>
            <a:pPr>
              <a:defRPr/>
            </a:pPr>
            <a:fld id="{2C0186CF-F45D-4EC5-8708-535E48E260B3}" type="slidenum">
              <a:rPr lang="en-US" altLang="ko-KR"/>
              <a:pPr>
                <a:defRPr/>
              </a:pPr>
              <a:t>‹#›</a:t>
            </a:fld>
            <a:endParaRPr lang="en-US" altLang="ko-K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50ED6616-C414-444E-80F0-2528D1C22386}" type="slidenum">
              <a:rPr lang="en-US" altLang="ko-KR"/>
              <a:pPr>
                <a:defRPr/>
              </a:pPr>
              <a:t>‹#›</a:t>
            </a:fld>
            <a:endParaRPr lang="en-US" altLang="ko-K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fld id="{6C26479B-7BEF-4C40-8D08-98A6884E61C3}" type="slidenum">
              <a:rPr lang="en-US" altLang="ko-KR"/>
              <a:pPr>
                <a:defRPr/>
              </a:pPr>
              <a:t>‹#›</a:t>
            </a:fld>
            <a:endParaRPr lang="en-US" altLang="ko-K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9" name="Rectangle 6"/>
          <p:cNvSpPr>
            <a:spLocks noGrp="1" noChangeArrowheads="1"/>
          </p:cNvSpPr>
          <p:nvPr>
            <p:ph type="sldNum" sz="quarter" idx="12"/>
          </p:nvPr>
        </p:nvSpPr>
        <p:spPr>
          <a:ln/>
        </p:spPr>
        <p:txBody>
          <a:bodyPr/>
          <a:lstStyle>
            <a:lvl1pPr>
              <a:defRPr/>
            </a:lvl1pPr>
          </a:lstStyle>
          <a:p>
            <a:pPr>
              <a:defRPr/>
            </a:pPr>
            <a:fld id="{2FD0BFCF-5BCC-4F2F-AB8D-B38714ED1E6A}" type="slidenum">
              <a:rPr lang="en-US" altLang="ko-KR"/>
              <a:pPr>
                <a:defRPr/>
              </a:pPr>
              <a:t>‹#›</a:t>
            </a:fld>
            <a:endParaRPr lang="en-US" altLang="ko-K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5" name="Rectangle 6"/>
          <p:cNvSpPr>
            <a:spLocks noGrp="1" noChangeArrowheads="1"/>
          </p:cNvSpPr>
          <p:nvPr>
            <p:ph type="sldNum" sz="quarter" idx="12"/>
          </p:nvPr>
        </p:nvSpPr>
        <p:spPr>
          <a:ln/>
        </p:spPr>
        <p:txBody>
          <a:bodyPr/>
          <a:lstStyle>
            <a:lvl1pPr>
              <a:defRPr/>
            </a:lvl1pPr>
          </a:lstStyle>
          <a:p>
            <a:pPr>
              <a:defRPr/>
            </a:pPr>
            <a:fld id="{5F2576E6-EE6B-4525-9C25-202065146AE0}" type="slidenum">
              <a:rPr lang="en-US" altLang="ko-KR"/>
              <a:pPr>
                <a:defRPr/>
              </a:pPr>
              <a:t>‹#›</a:t>
            </a:fld>
            <a:endParaRPr lang="en-US" altLang="ko-K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4" name="Rectangle 6"/>
          <p:cNvSpPr>
            <a:spLocks noGrp="1" noChangeArrowheads="1"/>
          </p:cNvSpPr>
          <p:nvPr>
            <p:ph type="sldNum" sz="quarter" idx="12"/>
          </p:nvPr>
        </p:nvSpPr>
        <p:spPr>
          <a:ln/>
        </p:spPr>
        <p:txBody>
          <a:bodyPr/>
          <a:lstStyle>
            <a:lvl1pPr>
              <a:defRPr/>
            </a:lvl1pPr>
          </a:lstStyle>
          <a:p>
            <a:pPr>
              <a:defRPr/>
            </a:pPr>
            <a:fld id="{13C48D92-1FF6-42B8-8BB4-0918783208D2}" type="slidenum">
              <a:rPr lang="en-US" altLang="ko-KR"/>
              <a:pPr>
                <a:defRPr/>
              </a:pPr>
              <a:t>‹#›</a:t>
            </a:fld>
            <a:endParaRPr lang="en-US" altLang="ko-K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fld id="{600141EF-22FA-4012-AB8F-CB86EB8B909D}" type="slidenum">
              <a:rPr lang="en-US" altLang="ko-KR"/>
              <a:pPr>
                <a:defRPr/>
              </a:pPr>
              <a:t>‹#›</a:t>
            </a:fld>
            <a:endParaRPr lang="en-US" altLang="ko-K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fld id="{1B12F9C9-9693-4962-907C-86B5C8A5FC23}" type="slidenum">
              <a:rPr lang="en-US" altLang="ko-KR"/>
              <a:pPr>
                <a:defRPr/>
              </a:pPr>
              <a:t>‹#›</a:t>
            </a:fld>
            <a:endParaRPr lang="en-US" altLang="ko-K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3D16D62C-5070-4F03-BAF3-3C62B6D82E4D}" type="slidenum">
              <a:rPr lang="en-US" altLang="ko-KR"/>
              <a:pPr>
                <a:defRPr/>
              </a:pPr>
              <a:t>‹#›</a:t>
            </a:fld>
            <a:endParaRPr lang="en-US" altLang="ko-K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4EBD9EA2-B2AD-43C4-9874-85E212540126}" type="slidenum">
              <a:rPr lang="en-US" altLang="ko-KR"/>
              <a:pPr>
                <a:defRPr/>
              </a:pPr>
              <a:t>‹#›</a:t>
            </a:fld>
            <a:endParaRPr lang="en-US" altLang="ko-K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제목 슬라이드">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685800" y="2130425"/>
            <a:ext cx="7772400" cy="1470025"/>
          </a:xfrm>
        </p:spPr>
        <p:txBody>
          <a:bodyPr/>
          <a:lstStyle>
            <a:lvl1pPr>
              <a:defRPr/>
            </a:lvl1pPr>
          </a:lstStyle>
          <a:p>
            <a:r>
              <a:rPr lang="ko-KR" altLang="en-US"/>
              <a:t>마스터 제목 스타일 편집</a:t>
            </a:r>
          </a:p>
        </p:txBody>
      </p:sp>
      <p:sp>
        <p:nvSpPr>
          <p:cNvPr id="6963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ko-KR" altLang="en-US"/>
              <a:t>마스터 부제목 스타일 편집</a:t>
            </a:r>
          </a:p>
        </p:txBody>
      </p:sp>
      <p:sp>
        <p:nvSpPr>
          <p:cNvPr id="4" name="Rectangle 4"/>
          <p:cNvSpPr>
            <a:spLocks noGrp="1" noChangeArrowheads="1"/>
          </p:cNvSpPr>
          <p:nvPr>
            <p:ph type="dt" sz="half" idx="10"/>
          </p:nvPr>
        </p:nvSpPr>
        <p:spPr/>
        <p:txBody>
          <a:bodyPr/>
          <a:lstStyle>
            <a:lvl1pPr>
              <a:lnSpc>
                <a:spcPct val="80000"/>
              </a:lnSpc>
              <a:spcBef>
                <a:spcPct val="20000"/>
              </a:spcBef>
              <a:buFontTx/>
              <a:buChar char="•"/>
              <a:defRPr/>
            </a:lvl1pPr>
          </a:lstStyle>
          <a:p>
            <a:pPr>
              <a:defRPr/>
            </a:pPr>
            <a:endParaRPr lang="en-US" altLang="ko-KR"/>
          </a:p>
        </p:txBody>
      </p:sp>
      <p:sp>
        <p:nvSpPr>
          <p:cNvPr id="5" name="Rectangle 5"/>
          <p:cNvSpPr>
            <a:spLocks noGrp="1" noChangeArrowheads="1"/>
          </p:cNvSpPr>
          <p:nvPr>
            <p:ph type="ftr" sz="quarter" idx="11"/>
          </p:nvPr>
        </p:nvSpPr>
        <p:spPr/>
        <p:txBody>
          <a:bodyPr/>
          <a:lstStyle>
            <a:lvl1pPr>
              <a:lnSpc>
                <a:spcPct val="80000"/>
              </a:lnSpc>
              <a:spcBef>
                <a:spcPct val="20000"/>
              </a:spcBef>
              <a:buFontTx/>
              <a:buChar char="•"/>
              <a:defRPr/>
            </a:lvl1pPr>
          </a:lstStyle>
          <a:p>
            <a:pPr>
              <a:defRPr/>
            </a:pPr>
            <a:endParaRPr lang="en-US" altLang="ko-KR"/>
          </a:p>
        </p:txBody>
      </p:sp>
      <p:sp>
        <p:nvSpPr>
          <p:cNvPr id="6" name="Rectangle 6"/>
          <p:cNvSpPr>
            <a:spLocks noGrp="1" noChangeArrowheads="1"/>
          </p:cNvSpPr>
          <p:nvPr>
            <p:ph type="sldNum" sz="quarter" idx="12"/>
          </p:nvPr>
        </p:nvSpPr>
        <p:spPr>
          <a:xfrm>
            <a:off x="6553200" y="6245225"/>
            <a:ext cx="2133600" cy="476250"/>
          </a:xfrm>
        </p:spPr>
        <p:txBody>
          <a:bodyPr/>
          <a:lstStyle>
            <a:lvl1pPr>
              <a:lnSpc>
                <a:spcPct val="80000"/>
              </a:lnSpc>
              <a:spcBef>
                <a:spcPct val="20000"/>
              </a:spcBef>
              <a:buFontTx/>
              <a:buChar char="•"/>
              <a:defRPr/>
            </a:lvl1pPr>
          </a:lstStyle>
          <a:p>
            <a:pPr>
              <a:defRPr/>
            </a:pPr>
            <a:fld id="{738DBF23-5A7D-4842-B870-9B55785C0AB6}" type="slidenum">
              <a:rPr lang="en-US" altLang="ko-KR"/>
              <a:pPr>
                <a:defRPr/>
              </a:pPr>
              <a:t>‹#›</a:t>
            </a:fld>
            <a:endParaRPr lang="en-US" altLang="ko-K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F5F3AE65-B7AF-4113-943C-9B981A2962A5}" type="slidenum">
              <a:rPr lang="en-US" altLang="ko-KR"/>
              <a:pPr>
                <a:defRPr/>
              </a:pPr>
              <a:t>‹#›</a:t>
            </a:fld>
            <a:endParaRPr lang="en-US" altLang="ko-K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p:txBody>
          <a:bodyPr/>
          <a:lstStyle>
            <a:lvl1pPr>
              <a:lnSpc>
                <a:spcPct val="80000"/>
              </a:lnSpc>
              <a:spcBef>
                <a:spcPct val="20000"/>
              </a:spcBef>
              <a:buFontTx/>
              <a:buChar char="•"/>
              <a:defRPr/>
            </a:lvl1pPr>
          </a:lstStyle>
          <a:p>
            <a:pPr>
              <a:defRPr/>
            </a:pPr>
            <a:endParaRPr lang="en-US" altLang="ko-KR"/>
          </a:p>
        </p:txBody>
      </p:sp>
      <p:sp>
        <p:nvSpPr>
          <p:cNvPr id="5" name="Rectangle 5"/>
          <p:cNvSpPr>
            <a:spLocks noGrp="1" noChangeArrowheads="1"/>
          </p:cNvSpPr>
          <p:nvPr>
            <p:ph type="ftr" sz="quarter" idx="11"/>
          </p:nvPr>
        </p:nvSpPr>
        <p:spPr/>
        <p:txBody>
          <a:bodyPr/>
          <a:lstStyle>
            <a:lvl1pPr>
              <a:lnSpc>
                <a:spcPct val="80000"/>
              </a:lnSpc>
              <a:spcBef>
                <a:spcPct val="20000"/>
              </a:spcBef>
              <a:buFontTx/>
              <a:buChar char="•"/>
              <a:defRPr/>
            </a:lvl1pPr>
          </a:lstStyle>
          <a:p>
            <a:pPr>
              <a:defRPr/>
            </a:pPr>
            <a:endParaRPr lang="en-US" altLang="ko-KR"/>
          </a:p>
        </p:txBody>
      </p:sp>
      <p:sp>
        <p:nvSpPr>
          <p:cNvPr id="6" name="Rectangle 6"/>
          <p:cNvSpPr>
            <a:spLocks noGrp="1" noChangeArrowheads="1"/>
          </p:cNvSpPr>
          <p:nvPr>
            <p:ph type="sldNum" sz="quarter" idx="12"/>
          </p:nvPr>
        </p:nvSpPr>
        <p:spPr/>
        <p:txBody>
          <a:bodyPr/>
          <a:lstStyle>
            <a:lvl1pPr>
              <a:lnSpc>
                <a:spcPct val="80000"/>
              </a:lnSpc>
              <a:spcBef>
                <a:spcPct val="20000"/>
              </a:spcBef>
              <a:buFontTx/>
              <a:buChar char="•"/>
              <a:defRPr/>
            </a:lvl1pPr>
          </a:lstStyle>
          <a:p>
            <a:pPr>
              <a:defRPr/>
            </a:pPr>
            <a:fld id="{909F8DFE-9589-42A8-BD06-60E6CF788D42}" type="slidenum">
              <a:rPr lang="en-US" altLang="ko-KR"/>
              <a:pPr>
                <a:defRPr/>
              </a:pPr>
              <a:t>‹#›</a:t>
            </a:fld>
            <a:endParaRPr lang="en-US" altLang="ko-K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4"/>
          <p:cNvSpPr>
            <a:spLocks noGrp="1" noChangeArrowheads="1"/>
          </p:cNvSpPr>
          <p:nvPr>
            <p:ph type="dt" sz="half" idx="10"/>
          </p:nvPr>
        </p:nvSpPr>
        <p:spPr/>
        <p:txBody>
          <a:bodyPr/>
          <a:lstStyle>
            <a:lvl1pPr>
              <a:lnSpc>
                <a:spcPct val="80000"/>
              </a:lnSpc>
              <a:spcBef>
                <a:spcPct val="20000"/>
              </a:spcBef>
              <a:buFontTx/>
              <a:buChar char="•"/>
              <a:defRPr/>
            </a:lvl1pPr>
          </a:lstStyle>
          <a:p>
            <a:pPr>
              <a:defRPr/>
            </a:pPr>
            <a:endParaRPr lang="en-US" altLang="ko-KR"/>
          </a:p>
        </p:txBody>
      </p:sp>
      <p:sp>
        <p:nvSpPr>
          <p:cNvPr id="5" name="Rectangle 5"/>
          <p:cNvSpPr>
            <a:spLocks noGrp="1" noChangeArrowheads="1"/>
          </p:cNvSpPr>
          <p:nvPr>
            <p:ph type="ftr" sz="quarter" idx="11"/>
          </p:nvPr>
        </p:nvSpPr>
        <p:spPr/>
        <p:txBody>
          <a:bodyPr/>
          <a:lstStyle>
            <a:lvl1pPr>
              <a:lnSpc>
                <a:spcPct val="80000"/>
              </a:lnSpc>
              <a:spcBef>
                <a:spcPct val="20000"/>
              </a:spcBef>
              <a:buFontTx/>
              <a:buChar char="•"/>
              <a:defRPr/>
            </a:lvl1pPr>
          </a:lstStyle>
          <a:p>
            <a:pPr>
              <a:defRPr/>
            </a:pPr>
            <a:endParaRPr lang="en-US" altLang="ko-KR"/>
          </a:p>
        </p:txBody>
      </p:sp>
      <p:sp>
        <p:nvSpPr>
          <p:cNvPr id="6" name="Rectangle 6"/>
          <p:cNvSpPr>
            <a:spLocks noGrp="1" noChangeArrowheads="1"/>
          </p:cNvSpPr>
          <p:nvPr>
            <p:ph type="sldNum" sz="quarter" idx="12"/>
          </p:nvPr>
        </p:nvSpPr>
        <p:spPr/>
        <p:txBody>
          <a:bodyPr/>
          <a:lstStyle>
            <a:lvl1pPr>
              <a:lnSpc>
                <a:spcPct val="80000"/>
              </a:lnSpc>
              <a:spcBef>
                <a:spcPct val="20000"/>
              </a:spcBef>
              <a:buFontTx/>
              <a:buChar char="•"/>
              <a:defRPr/>
            </a:lvl1pPr>
          </a:lstStyle>
          <a:p>
            <a:pPr>
              <a:defRPr/>
            </a:pPr>
            <a:fld id="{8EF17CE9-0BE9-40DF-BB27-CAF06A45C0F9}" type="slidenum">
              <a:rPr lang="en-US" altLang="ko-KR"/>
              <a:pPr>
                <a:defRPr/>
              </a:pPr>
              <a:t>‹#›</a:t>
            </a:fld>
            <a:endParaRPr lang="en-US" altLang="ko-K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4"/>
          <p:cNvSpPr>
            <a:spLocks noGrp="1" noChangeArrowheads="1"/>
          </p:cNvSpPr>
          <p:nvPr>
            <p:ph type="dt" sz="half" idx="10"/>
          </p:nvPr>
        </p:nvSpPr>
        <p:spPr/>
        <p:txBody>
          <a:bodyPr/>
          <a:lstStyle>
            <a:lvl1pPr>
              <a:lnSpc>
                <a:spcPct val="80000"/>
              </a:lnSpc>
              <a:spcBef>
                <a:spcPct val="20000"/>
              </a:spcBef>
              <a:buFontTx/>
              <a:buChar char="•"/>
              <a:defRPr/>
            </a:lvl1pPr>
          </a:lstStyle>
          <a:p>
            <a:pPr>
              <a:defRPr/>
            </a:pPr>
            <a:endParaRPr lang="en-US" altLang="ko-KR"/>
          </a:p>
        </p:txBody>
      </p:sp>
      <p:sp>
        <p:nvSpPr>
          <p:cNvPr id="6" name="Rectangle 5"/>
          <p:cNvSpPr>
            <a:spLocks noGrp="1" noChangeArrowheads="1"/>
          </p:cNvSpPr>
          <p:nvPr>
            <p:ph type="ftr" sz="quarter" idx="11"/>
          </p:nvPr>
        </p:nvSpPr>
        <p:spPr/>
        <p:txBody>
          <a:bodyPr/>
          <a:lstStyle>
            <a:lvl1pPr>
              <a:lnSpc>
                <a:spcPct val="80000"/>
              </a:lnSpc>
              <a:spcBef>
                <a:spcPct val="20000"/>
              </a:spcBef>
              <a:buFontTx/>
              <a:buChar char="•"/>
              <a:defRPr/>
            </a:lvl1pPr>
          </a:lstStyle>
          <a:p>
            <a:pPr>
              <a:defRPr/>
            </a:pPr>
            <a:endParaRPr lang="en-US" altLang="ko-KR"/>
          </a:p>
        </p:txBody>
      </p:sp>
      <p:sp>
        <p:nvSpPr>
          <p:cNvPr id="7" name="Rectangle 6"/>
          <p:cNvSpPr>
            <a:spLocks noGrp="1" noChangeArrowheads="1"/>
          </p:cNvSpPr>
          <p:nvPr>
            <p:ph type="sldNum" sz="quarter" idx="12"/>
          </p:nvPr>
        </p:nvSpPr>
        <p:spPr/>
        <p:txBody>
          <a:bodyPr/>
          <a:lstStyle>
            <a:lvl1pPr>
              <a:lnSpc>
                <a:spcPct val="80000"/>
              </a:lnSpc>
              <a:spcBef>
                <a:spcPct val="20000"/>
              </a:spcBef>
              <a:buFontTx/>
              <a:buChar char="•"/>
              <a:defRPr/>
            </a:lvl1pPr>
          </a:lstStyle>
          <a:p>
            <a:pPr>
              <a:defRPr/>
            </a:pPr>
            <a:fld id="{D92422DF-5F62-415C-9B0D-58F8DFBA7488}" type="slidenum">
              <a:rPr lang="en-US" altLang="ko-KR"/>
              <a:pPr>
                <a:defRPr/>
              </a:pPr>
              <a:t>‹#›</a:t>
            </a:fld>
            <a:endParaRPr lang="en-US" altLang="ko-K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4"/>
          <p:cNvSpPr>
            <a:spLocks noGrp="1" noChangeArrowheads="1"/>
          </p:cNvSpPr>
          <p:nvPr>
            <p:ph type="dt" sz="half" idx="10"/>
          </p:nvPr>
        </p:nvSpPr>
        <p:spPr/>
        <p:txBody>
          <a:bodyPr/>
          <a:lstStyle>
            <a:lvl1pPr>
              <a:lnSpc>
                <a:spcPct val="80000"/>
              </a:lnSpc>
              <a:spcBef>
                <a:spcPct val="20000"/>
              </a:spcBef>
              <a:buFontTx/>
              <a:buChar char="•"/>
              <a:defRPr/>
            </a:lvl1pPr>
          </a:lstStyle>
          <a:p>
            <a:pPr>
              <a:defRPr/>
            </a:pPr>
            <a:endParaRPr lang="en-US" altLang="ko-KR"/>
          </a:p>
        </p:txBody>
      </p:sp>
      <p:sp>
        <p:nvSpPr>
          <p:cNvPr id="8" name="Rectangle 5"/>
          <p:cNvSpPr>
            <a:spLocks noGrp="1" noChangeArrowheads="1"/>
          </p:cNvSpPr>
          <p:nvPr>
            <p:ph type="ftr" sz="quarter" idx="11"/>
          </p:nvPr>
        </p:nvSpPr>
        <p:spPr/>
        <p:txBody>
          <a:bodyPr/>
          <a:lstStyle>
            <a:lvl1pPr>
              <a:lnSpc>
                <a:spcPct val="80000"/>
              </a:lnSpc>
              <a:spcBef>
                <a:spcPct val="20000"/>
              </a:spcBef>
              <a:buFontTx/>
              <a:buChar char="•"/>
              <a:defRPr/>
            </a:lvl1pPr>
          </a:lstStyle>
          <a:p>
            <a:pPr>
              <a:defRPr/>
            </a:pPr>
            <a:endParaRPr lang="en-US" altLang="ko-KR"/>
          </a:p>
        </p:txBody>
      </p:sp>
      <p:sp>
        <p:nvSpPr>
          <p:cNvPr id="9" name="Rectangle 6"/>
          <p:cNvSpPr>
            <a:spLocks noGrp="1" noChangeArrowheads="1"/>
          </p:cNvSpPr>
          <p:nvPr>
            <p:ph type="sldNum" sz="quarter" idx="12"/>
          </p:nvPr>
        </p:nvSpPr>
        <p:spPr/>
        <p:txBody>
          <a:bodyPr/>
          <a:lstStyle>
            <a:lvl1pPr>
              <a:lnSpc>
                <a:spcPct val="80000"/>
              </a:lnSpc>
              <a:spcBef>
                <a:spcPct val="20000"/>
              </a:spcBef>
              <a:buFontTx/>
              <a:buChar char="•"/>
              <a:defRPr/>
            </a:lvl1pPr>
          </a:lstStyle>
          <a:p>
            <a:pPr>
              <a:defRPr/>
            </a:pPr>
            <a:fld id="{21A13468-2648-4428-9AB6-7AEB9ECA21D7}" type="slidenum">
              <a:rPr lang="en-US" altLang="ko-KR"/>
              <a:pPr>
                <a:defRPr/>
              </a:pPr>
              <a:t>‹#›</a:t>
            </a:fld>
            <a:endParaRPr lang="en-US" altLang="ko-K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4"/>
          <p:cNvSpPr>
            <a:spLocks noGrp="1" noChangeArrowheads="1"/>
          </p:cNvSpPr>
          <p:nvPr>
            <p:ph type="dt" sz="half" idx="10"/>
          </p:nvPr>
        </p:nvSpPr>
        <p:spPr/>
        <p:txBody>
          <a:bodyPr/>
          <a:lstStyle>
            <a:lvl1pPr>
              <a:lnSpc>
                <a:spcPct val="80000"/>
              </a:lnSpc>
              <a:spcBef>
                <a:spcPct val="20000"/>
              </a:spcBef>
              <a:buFontTx/>
              <a:buChar char="•"/>
              <a:defRPr/>
            </a:lvl1pPr>
          </a:lstStyle>
          <a:p>
            <a:pPr>
              <a:defRPr/>
            </a:pPr>
            <a:endParaRPr lang="en-US" altLang="ko-KR"/>
          </a:p>
        </p:txBody>
      </p:sp>
      <p:sp>
        <p:nvSpPr>
          <p:cNvPr id="4" name="Rectangle 5"/>
          <p:cNvSpPr>
            <a:spLocks noGrp="1" noChangeArrowheads="1"/>
          </p:cNvSpPr>
          <p:nvPr>
            <p:ph type="ftr" sz="quarter" idx="11"/>
          </p:nvPr>
        </p:nvSpPr>
        <p:spPr/>
        <p:txBody>
          <a:bodyPr/>
          <a:lstStyle>
            <a:lvl1pPr>
              <a:lnSpc>
                <a:spcPct val="80000"/>
              </a:lnSpc>
              <a:spcBef>
                <a:spcPct val="20000"/>
              </a:spcBef>
              <a:buFontTx/>
              <a:buChar char="•"/>
              <a:defRPr/>
            </a:lvl1pPr>
          </a:lstStyle>
          <a:p>
            <a:pPr>
              <a:defRPr/>
            </a:pPr>
            <a:endParaRPr lang="en-US" altLang="ko-KR"/>
          </a:p>
        </p:txBody>
      </p:sp>
      <p:sp>
        <p:nvSpPr>
          <p:cNvPr id="5" name="Rectangle 6"/>
          <p:cNvSpPr>
            <a:spLocks noGrp="1" noChangeArrowheads="1"/>
          </p:cNvSpPr>
          <p:nvPr>
            <p:ph type="sldNum" sz="quarter" idx="12"/>
          </p:nvPr>
        </p:nvSpPr>
        <p:spPr/>
        <p:txBody>
          <a:bodyPr/>
          <a:lstStyle>
            <a:lvl1pPr>
              <a:lnSpc>
                <a:spcPct val="80000"/>
              </a:lnSpc>
              <a:spcBef>
                <a:spcPct val="20000"/>
              </a:spcBef>
              <a:buFontTx/>
              <a:buChar char="•"/>
              <a:defRPr/>
            </a:lvl1pPr>
          </a:lstStyle>
          <a:p>
            <a:pPr>
              <a:defRPr/>
            </a:pPr>
            <a:fld id="{E7095CC2-E536-49D7-B7A4-A5C5AEBD0924}" type="slidenum">
              <a:rPr lang="en-US" altLang="ko-KR"/>
              <a:pPr>
                <a:defRPr/>
              </a:pPr>
              <a:t>‹#›</a:t>
            </a:fld>
            <a:endParaRPr lang="en-US" altLang="ko-K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nSpc>
                <a:spcPct val="80000"/>
              </a:lnSpc>
              <a:spcBef>
                <a:spcPct val="20000"/>
              </a:spcBef>
              <a:buFontTx/>
              <a:buChar char="•"/>
              <a:defRPr/>
            </a:lvl1pPr>
          </a:lstStyle>
          <a:p>
            <a:pPr>
              <a:defRPr/>
            </a:pPr>
            <a:endParaRPr lang="en-US" altLang="ko-KR"/>
          </a:p>
        </p:txBody>
      </p:sp>
      <p:sp>
        <p:nvSpPr>
          <p:cNvPr id="3" name="Rectangle 5"/>
          <p:cNvSpPr>
            <a:spLocks noGrp="1" noChangeArrowheads="1"/>
          </p:cNvSpPr>
          <p:nvPr>
            <p:ph type="ftr" sz="quarter" idx="11"/>
          </p:nvPr>
        </p:nvSpPr>
        <p:spPr/>
        <p:txBody>
          <a:bodyPr/>
          <a:lstStyle>
            <a:lvl1pPr>
              <a:lnSpc>
                <a:spcPct val="80000"/>
              </a:lnSpc>
              <a:spcBef>
                <a:spcPct val="20000"/>
              </a:spcBef>
              <a:buFontTx/>
              <a:buChar char="•"/>
              <a:defRPr/>
            </a:lvl1pPr>
          </a:lstStyle>
          <a:p>
            <a:pPr>
              <a:defRPr/>
            </a:pPr>
            <a:endParaRPr lang="en-US" altLang="ko-KR"/>
          </a:p>
        </p:txBody>
      </p:sp>
      <p:sp>
        <p:nvSpPr>
          <p:cNvPr id="4" name="Rectangle 6"/>
          <p:cNvSpPr>
            <a:spLocks noGrp="1" noChangeArrowheads="1"/>
          </p:cNvSpPr>
          <p:nvPr>
            <p:ph type="sldNum" sz="quarter" idx="12"/>
          </p:nvPr>
        </p:nvSpPr>
        <p:spPr/>
        <p:txBody>
          <a:bodyPr/>
          <a:lstStyle>
            <a:lvl1pPr>
              <a:lnSpc>
                <a:spcPct val="80000"/>
              </a:lnSpc>
              <a:spcBef>
                <a:spcPct val="20000"/>
              </a:spcBef>
              <a:buFontTx/>
              <a:buChar char="•"/>
              <a:defRPr/>
            </a:lvl1pPr>
          </a:lstStyle>
          <a:p>
            <a:pPr>
              <a:defRPr/>
            </a:pPr>
            <a:fld id="{31C4AFCC-17EF-4483-890D-4587039F0D74}" type="slidenum">
              <a:rPr lang="en-US" altLang="ko-KR"/>
              <a:pPr>
                <a:defRPr/>
              </a:pPr>
              <a:t>‹#›</a:t>
            </a:fld>
            <a:endParaRPr lang="en-US" altLang="ko-K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p:txBody>
          <a:bodyPr/>
          <a:lstStyle>
            <a:lvl1pPr>
              <a:lnSpc>
                <a:spcPct val="80000"/>
              </a:lnSpc>
              <a:spcBef>
                <a:spcPct val="20000"/>
              </a:spcBef>
              <a:buFontTx/>
              <a:buChar char="•"/>
              <a:defRPr/>
            </a:lvl1pPr>
          </a:lstStyle>
          <a:p>
            <a:pPr>
              <a:defRPr/>
            </a:pPr>
            <a:endParaRPr lang="en-US" altLang="ko-KR"/>
          </a:p>
        </p:txBody>
      </p:sp>
      <p:sp>
        <p:nvSpPr>
          <p:cNvPr id="6" name="Rectangle 5"/>
          <p:cNvSpPr>
            <a:spLocks noGrp="1" noChangeArrowheads="1"/>
          </p:cNvSpPr>
          <p:nvPr>
            <p:ph type="ftr" sz="quarter" idx="11"/>
          </p:nvPr>
        </p:nvSpPr>
        <p:spPr/>
        <p:txBody>
          <a:bodyPr/>
          <a:lstStyle>
            <a:lvl1pPr>
              <a:lnSpc>
                <a:spcPct val="80000"/>
              </a:lnSpc>
              <a:spcBef>
                <a:spcPct val="20000"/>
              </a:spcBef>
              <a:buFontTx/>
              <a:buChar char="•"/>
              <a:defRPr/>
            </a:lvl1pPr>
          </a:lstStyle>
          <a:p>
            <a:pPr>
              <a:defRPr/>
            </a:pPr>
            <a:endParaRPr lang="en-US" altLang="ko-KR"/>
          </a:p>
        </p:txBody>
      </p:sp>
      <p:sp>
        <p:nvSpPr>
          <p:cNvPr id="7" name="Rectangle 6"/>
          <p:cNvSpPr>
            <a:spLocks noGrp="1" noChangeArrowheads="1"/>
          </p:cNvSpPr>
          <p:nvPr>
            <p:ph type="sldNum" sz="quarter" idx="12"/>
          </p:nvPr>
        </p:nvSpPr>
        <p:spPr/>
        <p:txBody>
          <a:bodyPr/>
          <a:lstStyle>
            <a:lvl1pPr>
              <a:lnSpc>
                <a:spcPct val="80000"/>
              </a:lnSpc>
              <a:spcBef>
                <a:spcPct val="20000"/>
              </a:spcBef>
              <a:buFontTx/>
              <a:buChar char="•"/>
              <a:defRPr/>
            </a:lvl1pPr>
          </a:lstStyle>
          <a:p>
            <a:pPr>
              <a:defRPr/>
            </a:pPr>
            <a:fld id="{6153EEF6-3E29-4282-B5EC-79016F0D5563}" type="slidenum">
              <a:rPr lang="en-US" altLang="ko-KR"/>
              <a:pPr>
                <a:defRPr/>
              </a:pPr>
              <a:t>‹#›</a:t>
            </a:fld>
            <a:endParaRPr lang="en-US" altLang="ko-K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p:txBody>
          <a:bodyPr/>
          <a:lstStyle>
            <a:lvl1pPr>
              <a:lnSpc>
                <a:spcPct val="80000"/>
              </a:lnSpc>
              <a:spcBef>
                <a:spcPct val="20000"/>
              </a:spcBef>
              <a:buFontTx/>
              <a:buChar char="•"/>
              <a:defRPr/>
            </a:lvl1pPr>
          </a:lstStyle>
          <a:p>
            <a:pPr>
              <a:defRPr/>
            </a:pPr>
            <a:endParaRPr lang="en-US" altLang="ko-KR"/>
          </a:p>
        </p:txBody>
      </p:sp>
      <p:sp>
        <p:nvSpPr>
          <p:cNvPr id="6" name="Rectangle 5"/>
          <p:cNvSpPr>
            <a:spLocks noGrp="1" noChangeArrowheads="1"/>
          </p:cNvSpPr>
          <p:nvPr>
            <p:ph type="ftr" sz="quarter" idx="11"/>
          </p:nvPr>
        </p:nvSpPr>
        <p:spPr/>
        <p:txBody>
          <a:bodyPr/>
          <a:lstStyle>
            <a:lvl1pPr>
              <a:lnSpc>
                <a:spcPct val="80000"/>
              </a:lnSpc>
              <a:spcBef>
                <a:spcPct val="20000"/>
              </a:spcBef>
              <a:buFontTx/>
              <a:buChar char="•"/>
              <a:defRPr/>
            </a:lvl1pPr>
          </a:lstStyle>
          <a:p>
            <a:pPr>
              <a:defRPr/>
            </a:pPr>
            <a:endParaRPr lang="en-US" altLang="ko-KR"/>
          </a:p>
        </p:txBody>
      </p:sp>
      <p:sp>
        <p:nvSpPr>
          <p:cNvPr id="7" name="Rectangle 6"/>
          <p:cNvSpPr>
            <a:spLocks noGrp="1" noChangeArrowheads="1"/>
          </p:cNvSpPr>
          <p:nvPr>
            <p:ph type="sldNum" sz="quarter" idx="12"/>
          </p:nvPr>
        </p:nvSpPr>
        <p:spPr/>
        <p:txBody>
          <a:bodyPr/>
          <a:lstStyle>
            <a:lvl1pPr>
              <a:lnSpc>
                <a:spcPct val="80000"/>
              </a:lnSpc>
              <a:spcBef>
                <a:spcPct val="20000"/>
              </a:spcBef>
              <a:buFontTx/>
              <a:buChar char="•"/>
              <a:defRPr/>
            </a:lvl1pPr>
          </a:lstStyle>
          <a:p>
            <a:pPr>
              <a:defRPr/>
            </a:pPr>
            <a:fld id="{F9D2D65B-F190-4421-A943-D4E41AB690D1}" type="slidenum">
              <a:rPr lang="en-US" altLang="ko-KR"/>
              <a:pPr>
                <a:defRPr/>
              </a:pPr>
              <a:t>‹#›</a:t>
            </a:fld>
            <a:endParaRPr lang="en-US" altLang="ko-K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p:txBody>
          <a:bodyPr/>
          <a:lstStyle>
            <a:lvl1pPr>
              <a:lnSpc>
                <a:spcPct val="80000"/>
              </a:lnSpc>
              <a:spcBef>
                <a:spcPct val="20000"/>
              </a:spcBef>
              <a:buFontTx/>
              <a:buChar char="•"/>
              <a:defRPr/>
            </a:lvl1pPr>
          </a:lstStyle>
          <a:p>
            <a:pPr>
              <a:defRPr/>
            </a:pPr>
            <a:endParaRPr lang="en-US" altLang="ko-KR"/>
          </a:p>
        </p:txBody>
      </p:sp>
      <p:sp>
        <p:nvSpPr>
          <p:cNvPr id="5" name="Rectangle 5"/>
          <p:cNvSpPr>
            <a:spLocks noGrp="1" noChangeArrowheads="1"/>
          </p:cNvSpPr>
          <p:nvPr>
            <p:ph type="ftr" sz="quarter" idx="11"/>
          </p:nvPr>
        </p:nvSpPr>
        <p:spPr/>
        <p:txBody>
          <a:bodyPr/>
          <a:lstStyle>
            <a:lvl1pPr>
              <a:lnSpc>
                <a:spcPct val="80000"/>
              </a:lnSpc>
              <a:spcBef>
                <a:spcPct val="20000"/>
              </a:spcBef>
              <a:buFontTx/>
              <a:buChar char="•"/>
              <a:defRPr/>
            </a:lvl1pPr>
          </a:lstStyle>
          <a:p>
            <a:pPr>
              <a:defRPr/>
            </a:pPr>
            <a:endParaRPr lang="en-US" altLang="ko-KR"/>
          </a:p>
        </p:txBody>
      </p:sp>
      <p:sp>
        <p:nvSpPr>
          <p:cNvPr id="6" name="Rectangle 6"/>
          <p:cNvSpPr>
            <a:spLocks noGrp="1" noChangeArrowheads="1"/>
          </p:cNvSpPr>
          <p:nvPr>
            <p:ph type="sldNum" sz="quarter" idx="12"/>
          </p:nvPr>
        </p:nvSpPr>
        <p:spPr/>
        <p:txBody>
          <a:bodyPr/>
          <a:lstStyle>
            <a:lvl1pPr>
              <a:lnSpc>
                <a:spcPct val="80000"/>
              </a:lnSpc>
              <a:spcBef>
                <a:spcPct val="20000"/>
              </a:spcBef>
              <a:buFontTx/>
              <a:buChar char="•"/>
              <a:defRPr/>
            </a:lvl1pPr>
          </a:lstStyle>
          <a:p>
            <a:pPr>
              <a:defRPr/>
            </a:pPr>
            <a:fld id="{78378106-E865-47C6-92B1-2A94C7982130}" type="slidenum">
              <a:rPr lang="en-US" altLang="ko-KR"/>
              <a:pPr>
                <a:defRPr/>
              </a:pPr>
              <a:t>‹#›</a:t>
            </a:fld>
            <a:endParaRPr lang="en-US" altLang="ko-K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p:txBody>
          <a:bodyPr/>
          <a:lstStyle>
            <a:lvl1pPr>
              <a:lnSpc>
                <a:spcPct val="80000"/>
              </a:lnSpc>
              <a:spcBef>
                <a:spcPct val="20000"/>
              </a:spcBef>
              <a:buFontTx/>
              <a:buChar char="•"/>
              <a:defRPr/>
            </a:lvl1pPr>
          </a:lstStyle>
          <a:p>
            <a:pPr>
              <a:defRPr/>
            </a:pPr>
            <a:endParaRPr lang="en-US" altLang="ko-KR"/>
          </a:p>
        </p:txBody>
      </p:sp>
      <p:sp>
        <p:nvSpPr>
          <p:cNvPr id="5" name="Rectangle 5"/>
          <p:cNvSpPr>
            <a:spLocks noGrp="1" noChangeArrowheads="1"/>
          </p:cNvSpPr>
          <p:nvPr>
            <p:ph type="ftr" sz="quarter" idx="11"/>
          </p:nvPr>
        </p:nvSpPr>
        <p:spPr/>
        <p:txBody>
          <a:bodyPr/>
          <a:lstStyle>
            <a:lvl1pPr>
              <a:lnSpc>
                <a:spcPct val="80000"/>
              </a:lnSpc>
              <a:spcBef>
                <a:spcPct val="20000"/>
              </a:spcBef>
              <a:buFontTx/>
              <a:buChar char="•"/>
              <a:defRPr/>
            </a:lvl1pPr>
          </a:lstStyle>
          <a:p>
            <a:pPr>
              <a:defRPr/>
            </a:pPr>
            <a:endParaRPr lang="en-US" altLang="ko-KR"/>
          </a:p>
        </p:txBody>
      </p:sp>
      <p:sp>
        <p:nvSpPr>
          <p:cNvPr id="6" name="Rectangle 6"/>
          <p:cNvSpPr>
            <a:spLocks noGrp="1" noChangeArrowheads="1"/>
          </p:cNvSpPr>
          <p:nvPr>
            <p:ph type="sldNum" sz="quarter" idx="12"/>
          </p:nvPr>
        </p:nvSpPr>
        <p:spPr/>
        <p:txBody>
          <a:bodyPr/>
          <a:lstStyle>
            <a:lvl1pPr>
              <a:lnSpc>
                <a:spcPct val="80000"/>
              </a:lnSpc>
              <a:spcBef>
                <a:spcPct val="20000"/>
              </a:spcBef>
              <a:buFontTx/>
              <a:buChar char="•"/>
              <a:defRPr/>
            </a:lvl1pPr>
          </a:lstStyle>
          <a:p>
            <a:pPr>
              <a:defRPr/>
            </a:pPr>
            <a:fld id="{A3E3E4A8-3354-4C52-BFC7-677B9594EDF7}" type="slidenum">
              <a:rPr lang="en-US" altLang="ko-KR"/>
              <a:pPr>
                <a:defRPr/>
              </a:pPr>
              <a:t>‹#›</a:t>
            </a:fld>
            <a:endParaRPr lang="en-US" altLang="ko-K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7A4FFE07-341A-4111-AF86-0D5536238F0F}" type="slidenum">
              <a:rPr lang="en-US" altLang="ko-KR"/>
              <a:pPr>
                <a:defRPr/>
              </a:pPr>
              <a:t>‹#›</a:t>
            </a:fld>
            <a:endParaRPr lang="en-US" altLang="ko-K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제목 슬라이드">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44738" name="Rectangle 2"/>
          <p:cNvSpPr>
            <a:spLocks noGrp="1" noChangeArrowheads="1"/>
          </p:cNvSpPr>
          <p:nvPr>
            <p:ph type="ctrTitle"/>
          </p:nvPr>
        </p:nvSpPr>
        <p:spPr>
          <a:xfrm>
            <a:off x="685800" y="2130425"/>
            <a:ext cx="7772400" cy="1470025"/>
          </a:xfrm>
        </p:spPr>
        <p:txBody>
          <a:bodyPr/>
          <a:lstStyle>
            <a:lvl1pPr>
              <a:defRPr/>
            </a:lvl1pPr>
          </a:lstStyle>
          <a:p>
            <a:r>
              <a:rPr lang="ko-KR" altLang="en-US"/>
              <a:t>마스터 제목 스타일 편집</a:t>
            </a:r>
          </a:p>
        </p:txBody>
      </p:sp>
      <p:sp>
        <p:nvSpPr>
          <p:cNvPr id="24473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ko-KR" altLang="en-US"/>
              <a:t>마스터 부제목 스타일 편집</a:t>
            </a:r>
          </a:p>
        </p:txBody>
      </p:sp>
      <p:sp>
        <p:nvSpPr>
          <p:cNvPr id="4" name="Rectangle 4"/>
          <p:cNvSpPr>
            <a:spLocks noGrp="1" noChangeArrowheads="1"/>
          </p:cNvSpPr>
          <p:nvPr>
            <p:ph type="dt" sz="half" idx="10"/>
          </p:nvPr>
        </p:nvSpPr>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C69D2A6-5401-48DA-BAF3-F17A97636D29}"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0BCC84-753A-4863-A842-9C4F34EF2FCA}"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43FF35-EA84-4562-91DA-C1A87EC09670}"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A96D62-06EE-4812-BE8F-75429F169FBA}"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2451D88-1ABF-41B6-949C-58E668116BED}"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FFB88DE-83AB-462F-9BF0-7F605909A306}"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6724DC0-9429-4A9B-A602-A18DCDF32995}"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7A6DBE-CF88-44CE-BC74-7CF3495D16C1}"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C785F90-CF82-487F-8AF8-7EB648DBA18F}"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44A35E5-C94B-4CFB-83F0-609180316595}"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fld id="{5263CB2C-69FF-4F43-BD04-495D40833B63}" type="slidenum">
              <a:rPr lang="en-US" altLang="ko-KR"/>
              <a:pPr>
                <a:defRPr/>
              </a:pPr>
              <a:t>‹#›</a:t>
            </a:fld>
            <a:endParaRPr lang="en-US" altLang="ko-K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E8C512-71F6-4D6F-B544-484C4C53F01F}"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제목 슬라이드">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685800" y="2130425"/>
            <a:ext cx="7772400" cy="1470025"/>
          </a:xfrm>
        </p:spPr>
        <p:txBody>
          <a:bodyPr/>
          <a:lstStyle>
            <a:lvl1pPr>
              <a:defRPr/>
            </a:lvl1pPr>
          </a:lstStyle>
          <a:p>
            <a:r>
              <a:rPr lang="ko-KR" altLang="en-US"/>
              <a:t>마스터 제목 스타일 편집</a:t>
            </a:r>
          </a:p>
        </p:txBody>
      </p:sp>
      <p:sp>
        <p:nvSpPr>
          <p:cNvPr id="69635"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ko-KR" altLang="en-US"/>
              <a:t>마스터 부제목 스타일 편집</a:t>
            </a:r>
          </a:p>
        </p:txBody>
      </p:sp>
      <p:sp>
        <p:nvSpPr>
          <p:cNvPr id="4" name="Rectangle 4"/>
          <p:cNvSpPr>
            <a:spLocks noGrp="1" noChangeArrowheads="1"/>
          </p:cNvSpPr>
          <p:nvPr>
            <p:ph type="dt" sz="half" idx="10"/>
          </p:nvPr>
        </p:nvSpPr>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C49B0FD0-BDAB-453C-B653-F6B1B93A2BBA}"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B09C2A-3FA1-4DBD-ACDD-245AD0F35A0E}"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7B6E3D-05C2-4082-9CAD-E047D6A71F01}"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4845D8-5915-433B-90F8-5B7330577FDB}"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D5BA9CA-E269-4509-AFDE-232D2E8F8BC9}"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25D78FB-DCD9-433F-8D05-F7B4CCB2E2C9}"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C2F3A7D-0A76-43A5-A090-CCA3A93A6A4A}"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351169-FA01-464D-B102-CCD3A474DD1E}"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4A88543-58F1-4699-8992-994D05D6EE30}"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9" name="Rectangle 6"/>
          <p:cNvSpPr>
            <a:spLocks noGrp="1" noChangeArrowheads="1"/>
          </p:cNvSpPr>
          <p:nvPr>
            <p:ph type="sldNum" sz="quarter" idx="12"/>
          </p:nvPr>
        </p:nvSpPr>
        <p:spPr>
          <a:ln/>
        </p:spPr>
        <p:txBody>
          <a:bodyPr/>
          <a:lstStyle>
            <a:lvl1pPr>
              <a:defRPr/>
            </a:lvl1pPr>
          </a:lstStyle>
          <a:p>
            <a:pPr>
              <a:defRPr/>
            </a:pPr>
            <a:fld id="{62150608-CA30-4D8E-8F58-E63C32D46CEE}" type="slidenum">
              <a:rPr lang="en-US" altLang="ko-KR"/>
              <a:pPr>
                <a:defRPr/>
              </a:pPr>
              <a:t>‹#›</a:t>
            </a:fld>
            <a:endParaRPr lang="en-US" altLang="ko-K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215274-8FFC-4813-BF9F-0648D0F4B6F8}"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CF008D-6789-4D62-B71D-CA8BBA9547A2}"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bl" preserve="1">
  <p:cSld name="제목 및 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p>
            <a:r>
              <a:rPr lang="ko-KR" altLang="en-US" smtClean="0"/>
              <a:t>마스터 제목 스타일 편집</a:t>
            </a:r>
            <a:endParaRPr lang="ko-KR" altLang="en-US"/>
          </a:p>
        </p:txBody>
      </p:sp>
      <p:sp>
        <p:nvSpPr>
          <p:cNvPr id="3" name="표 개체 틀 2"/>
          <p:cNvSpPr>
            <a:spLocks noGrp="1"/>
          </p:cNvSpPr>
          <p:nvPr>
            <p:ph type="tbl" idx="1"/>
          </p:nvPr>
        </p:nvSpPr>
        <p:spPr>
          <a:xfrm>
            <a:off x="457200" y="1600200"/>
            <a:ext cx="8229600" cy="4525963"/>
          </a:xfrm>
        </p:spPr>
        <p:txBody>
          <a:bodyPr/>
          <a:lstStyle/>
          <a:p>
            <a:pPr lvl="0"/>
            <a:endParaRPr lang="ko-KR"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242D7F-DE84-4361-B60F-D09A9B18B360}"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Only" preserve="1">
  <p:cSld name="내용">
    <p:spTree>
      <p:nvGrpSpPr>
        <p:cNvPr id="1" name=""/>
        <p:cNvGrpSpPr/>
        <p:nvPr/>
      </p:nvGrpSpPr>
      <p:grpSpPr>
        <a:xfrm>
          <a:off x="0" y="0"/>
          <a:ext cx="0" cy="0"/>
          <a:chOff x="0" y="0"/>
          <a:chExt cx="0" cy="0"/>
        </a:xfrm>
      </p:grpSpPr>
      <p:sp>
        <p:nvSpPr>
          <p:cNvPr id="2" name="내용 개체 틀 1"/>
          <p:cNvSpPr>
            <a:spLocks noGrp="1"/>
          </p:cNvSpPr>
          <p:nvPr>
            <p:ph/>
          </p:nvPr>
        </p:nvSpPr>
        <p:spPr>
          <a:xfrm>
            <a:off x="457200" y="274638"/>
            <a:ext cx="8229600" cy="5851525"/>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7BE99D3-FEE4-44BF-B2F7-101669D5CEEE}"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xAndObj">
  <p:cSld name="제목, 텍스트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7813"/>
            <a:ext cx="8229600" cy="1139825"/>
          </a:xfrm>
        </p:spPr>
        <p:txBody>
          <a:bodyPr/>
          <a:lstStyle/>
          <a:p>
            <a:r>
              <a:rPr lang="ko-KR" altLang="en-US" smtClean="0"/>
              <a:t>마스터 제목 스타일 편집</a:t>
            </a:r>
            <a:endParaRPr lang="ko-KR" altLang="en-US"/>
          </a:p>
        </p:txBody>
      </p:sp>
      <p:sp>
        <p:nvSpPr>
          <p:cNvPr id="3" name="텍스트 개체 틀 2"/>
          <p:cNvSpPr>
            <a:spLocks noGrp="1"/>
          </p:cNvSpPr>
          <p:nvPr>
            <p:ph type="body" sz="half" idx="1"/>
          </p:nvPr>
        </p:nvSpPr>
        <p:spPr>
          <a:xfrm>
            <a:off x="457200" y="1600200"/>
            <a:ext cx="4038600" cy="4530725"/>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30725"/>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4"/>
          <p:cNvSpPr>
            <a:spLocks noGrp="1" noChangeArrowheads="1"/>
          </p:cNvSpPr>
          <p:nvPr>
            <p:ph type="dt" sz="half" idx="10"/>
          </p:nvPr>
        </p:nvSpPr>
        <p:spPr/>
        <p:txBody>
          <a:bodyPr/>
          <a:lstStyle>
            <a:lvl1pPr>
              <a:defRPr/>
            </a:lvl1pPr>
          </a:lstStyle>
          <a:p>
            <a:pPr>
              <a:defRPr/>
            </a:pPr>
            <a:fld id="{8BB85C66-8D80-4A82-81AE-3C393F061C88}" type="datetime1">
              <a:rPr lang="ko-KR" altLang="en-US">
                <a:solidFill>
                  <a:srgbClr val="000000"/>
                </a:solidFill>
              </a:rPr>
              <a:pPr>
                <a:defRPr/>
              </a:pPr>
              <a:t>2020-10-13</a:t>
            </a:fld>
            <a:endParaRPr lang="en-US" altLang="ko-KR">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ko-K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CEE3D8F-0E6A-489B-B658-310087F60551}"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제목 슬라이드">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685800" y="2130425"/>
            <a:ext cx="7772400" cy="1470025"/>
          </a:xfrm>
        </p:spPr>
        <p:txBody>
          <a:bodyPr/>
          <a:lstStyle>
            <a:lvl1pPr>
              <a:defRPr/>
            </a:lvl1pPr>
          </a:lstStyle>
          <a:p>
            <a:r>
              <a:rPr lang="ko-KR" altLang="en-US"/>
              <a:t>마스터 제목 스타일 편집</a:t>
            </a:r>
          </a:p>
        </p:txBody>
      </p:sp>
      <p:sp>
        <p:nvSpPr>
          <p:cNvPr id="69635"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ko-KR" altLang="en-US"/>
              <a:t>마스터 부제목 스타일 편집</a:t>
            </a:r>
          </a:p>
        </p:txBody>
      </p:sp>
      <p:sp>
        <p:nvSpPr>
          <p:cNvPr id="4" name="Rectangle 4"/>
          <p:cNvSpPr>
            <a:spLocks noGrp="1" noChangeArrowheads="1"/>
          </p:cNvSpPr>
          <p:nvPr>
            <p:ph type="dt" sz="half" idx="10"/>
          </p:nvPr>
        </p:nvSpPr>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B5B04952-C462-418F-85BB-0F7D8A947408}"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EF99F4-B926-4471-ADC0-EDC1F996BB8C}"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19A212-24A7-4DE5-853C-A1255B552833}"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E65FBF-00CE-4248-9B60-2E44EF11F9BF}"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65F05DD-0851-47FD-996A-ADF92231541A}"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5" name="Rectangle 6"/>
          <p:cNvSpPr>
            <a:spLocks noGrp="1" noChangeArrowheads="1"/>
          </p:cNvSpPr>
          <p:nvPr>
            <p:ph type="sldNum" sz="quarter" idx="12"/>
          </p:nvPr>
        </p:nvSpPr>
        <p:spPr>
          <a:ln/>
        </p:spPr>
        <p:txBody>
          <a:bodyPr/>
          <a:lstStyle>
            <a:lvl1pPr>
              <a:defRPr/>
            </a:lvl1pPr>
          </a:lstStyle>
          <a:p>
            <a:pPr>
              <a:defRPr/>
            </a:pPr>
            <a:fld id="{8A0AF3D7-E6FB-4019-B3E8-1716FAEC2035}" type="slidenum">
              <a:rPr lang="en-US" altLang="ko-KR"/>
              <a:pPr>
                <a:defRPr/>
              </a:pPr>
              <a:t>‹#›</a:t>
            </a:fld>
            <a:endParaRPr lang="en-US" altLang="ko-K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3885529-70D9-41A1-9FBC-229DCD2F99A1}"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A86C716-4F1F-4BB1-A60C-2F985C0D3ACF}"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D80696E-C6EE-4C68-A4E0-6CF82414E2D0}"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9EE409-A0BE-43BA-BE08-735C52045C2B}"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6CE968-4767-47FE-B92C-5AD673A0731A}"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FBE1C4-F1FC-451B-B9A2-5106C472E3E0}"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bl" preserve="1">
  <p:cSld name="제목 및 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p>
            <a:r>
              <a:rPr lang="ko-KR" altLang="en-US" smtClean="0"/>
              <a:t>마스터 제목 스타일 편집</a:t>
            </a:r>
            <a:endParaRPr lang="ko-KR" altLang="en-US"/>
          </a:p>
        </p:txBody>
      </p:sp>
      <p:sp>
        <p:nvSpPr>
          <p:cNvPr id="3" name="표 개체 틀 2"/>
          <p:cNvSpPr>
            <a:spLocks noGrp="1"/>
          </p:cNvSpPr>
          <p:nvPr>
            <p:ph type="tbl" idx="1"/>
          </p:nvPr>
        </p:nvSpPr>
        <p:spPr>
          <a:xfrm>
            <a:off x="457200" y="1600200"/>
            <a:ext cx="8229600" cy="4525963"/>
          </a:xfrm>
        </p:spPr>
        <p:txBody>
          <a:bodyPr/>
          <a:lstStyle/>
          <a:p>
            <a:pPr lvl="0"/>
            <a:endParaRPr lang="ko-KR"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A8D771-7450-4753-8DD0-EC23782D37F4}"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Only" preserve="1">
  <p:cSld name="내용">
    <p:spTree>
      <p:nvGrpSpPr>
        <p:cNvPr id="1" name=""/>
        <p:cNvGrpSpPr/>
        <p:nvPr/>
      </p:nvGrpSpPr>
      <p:grpSpPr>
        <a:xfrm>
          <a:off x="0" y="0"/>
          <a:ext cx="0" cy="0"/>
          <a:chOff x="0" y="0"/>
          <a:chExt cx="0" cy="0"/>
        </a:xfrm>
      </p:grpSpPr>
      <p:sp>
        <p:nvSpPr>
          <p:cNvPr id="2" name="내용 개체 틀 1"/>
          <p:cNvSpPr>
            <a:spLocks noGrp="1"/>
          </p:cNvSpPr>
          <p:nvPr>
            <p:ph/>
          </p:nvPr>
        </p:nvSpPr>
        <p:spPr>
          <a:xfrm>
            <a:off x="457200" y="274638"/>
            <a:ext cx="8229600" cy="5851525"/>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D5DDB16-10B4-4BB9-87A4-78B82B7E2B85}"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xAndObj">
  <p:cSld name="제목, 텍스트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7813"/>
            <a:ext cx="8229600" cy="1139825"/>
          </a:xfrm>
        </p:spPr>
        <p:txBody>
          <a:bodyPr/>
          <a:lstStyle/>
          <a:p>
            <a:r>
              <a:rPr lang="ko-KR" altLang="en-US" smtClean="0"/>
              <a:t>마스터 제목 스타일 편집</a:t>
            </a:r>
            <a:endParaRPr lang="ko-KR" altLang="en-US"/>
          </a:p>
        </p:txBody>
      </p:sp>
      <p:sp>
        <p:nvSpPr>
          <p:cNvPr id="3" name="텍스트 개체 틀 2"/>
          <p:cNvSpPr>
            <a:spLocks noGrp="1"/>
          </p:cNvSpPr>
          <p:nvPr>
            <p:ph type="body" sz="half" idx="1"/>
          </p:nvPr>
        </p:nvSpPr>
        <p:spPr>
          <a:xfrm>
            <a:off x="457200" y="1600200"/>
            <a:ext cx="4038600" cy="4530725"/>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30725"/>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4"/>
          <p:cNvSpPr>
            <a:spLocks noGrp="1" noChangeArrowheads="1"/>
          </p:cNvSpPr>
          <p:nvPr>
            <p:ph type="dt" sz="half" idx="10"/>
          </p:nvPr>
        </p:nvSpPr>
        <p:spPr/>
        <p:txBody>
          <a:bodyPr/>
          <a:lstStyle>
            <a:lvl1pPr>
              <a:defRPr/>
            </a:lvl1pPr>
          </a:lstStyle>
          <a:p>
            <a:pPr>
              <a:defRPr/>
            </a:pPr>
            <a:fld id="{E64A6E07-AF28-40FD-BC8B-A10F2563D727}" type="datetime1">
              <a:rPr lang="ko-KR" altLang="en-US">
                <a:solidFill>
                  <a:srgbClr val="000000"/>
                </a:solidFill>
              </a:rPr>
              <a:pPr>
                <a:defRPr/>
              </a:pPr>
              <a:t>2020-10-13</a:t>
            </a:fld>
            <a:endParaRPr lang="en-US" altLang="ko-KR">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ko-K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C8710463-5198-414D-9053-7DF61F919B55}"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04A54B9-A1D8-4FC7-9089-7F4434C5C5AC}"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4" name="Rectangle 6"/>
          <p:cNvSpPr>
            <a:spLocks noGrp="1" noChangeArrowheads="1"/>
          </p:cNvSpPr>
          <p:nvPr>
            <p:ph type="sldNum" sz="quarter" idx="12"/>
          </p:nvPr>
        </p:nvSpPr>
        <p:spPr>
          <a:ln/>
        </p:spPr>
        <p:txBody>
          <a:bodyPr/>
          <a:lstStyle>
            <a:lvl1pPr>
              <a:defRPr/>
            </a:lvl1pPr>
          </a:lstStyle>
          <a:p>
            <a:pPr>
              <a:defRPr/>
            </a:pPr>
            <a:fld id="{AA85A2DF-8B7E-425F-8343-1138BA84709A}" type="slidenum">
              <a:rPr lang="en-US" altLang="ko-KR"/>
              <a:pPr>
                <a:defRPr/>
              </a:pPr>
              <a:t>‹#›</a:t>
            </a:fld>
            <a:endParaRPr lang="en-US" altLang="ko-K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F816964D-FB97-40E2-BD3C-2C13AB5858C7}"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B662B614-2ED9-4D3B-83E8-B0F6C23A7100}"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A055ACC4-2B2F-48F6-A865-E6A6C8CF3582}"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47C11773-B57B-4D94-8EF5-F51C1422A847}"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9409CD24-957F-45D4-A246-C8C9A4783E04}"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2934F0EB-0521-48C9-9368-0F05BC361180}"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B4E9681C-0B0C-4C2A-AD53-CE8A426EAEEA}"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9579826B-20D6-46F3-B64C-F0893AF06204}"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39A8B32F-D20E-43A1-AAFA-D2DE2D129CEA}"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90F61AEA-5172-429F-A03C-8BB62FDD0FAC}"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fld id="{5A64B7AD-1782-4AEC-86BE-47C8AA50AFBF}" type="slidenum">
              <a:rPr lang="en-US" altLang="ko-KR"/>
              <a:pPr>
                <a:defRPr/>
              </a:pPr>
              <a:t>‹#›</a:t>
            </a:fld>
            <a:endParaRPr lang="en-US" altLang="ko-K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a:prstGeom prst="rect">
            <a:avLst/>
          </a:prstGeo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Rectangle 8"/>
          <p:cNvSpPr>
            <a:spLocks noGrp="1" noChangeArrowheads="1"/>
          </p:cNvSpPr>
          <p:nvPr>
            <p:ph type="sldNum" sz="quarter" idx="10"/>
          </p:nvPr>
        </p:nvSpPr>
        <p:spPr>
          <a:ln/>
        </p:spPr>
        <p:txBody>
          <a:bodyPr/>
          <a:lstStyle>
            <a:lvl1pPr>
              <a:defRPr/>
            </a:lvl1pPr>
          </a:lstStyle>
          <a:p>
            <a:pPr>
              <a:defRPr/>
            </a:pPr>
            <a:fld id="{4C5CCD53-A09E-4489-9F9C-D3C8B0CDC5D6}"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8"/>
          <p:cNvSpPr>
            <a:spLocks noGrp="1" noChangeArrowheads="1"/>
          </p:cNvSpPr>
          <p:nvPr>
            <p:ph type="sldNum" sz="quarter" idx="10"/>
          </p:nvPr>
        </p:nvSpPr>
        <p:spPr>
          <a:ln/>
        </p:spPr>
        <p:txBody>
          <a:bodyPr/>
          <a:lstStyle>
            <a:lvl1pPr>
              <a:defRPr/>
            </a:lvl1pPr>
          </a:lstStyle>
          <a:p>
            <a:pPr>
              <a:defRPr/>
            </a:pPr>
            <a:fld id="{04C4FF28-DD29-4F09-B447-B93EAC8224DE}"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8"/>
          <p:cNvSpPr>
            <a:spLocks noGrp="1" noChangeArrowheads="1"/>
          </p:cNvSpPr>
          <p:nvPr>
            <p:ph type="sldNum" sz="quarter" idx="10"/>
          </p:nvPr>
        </p:nvSpPr>
        <p:spPr>
          <a:ln/>
        </p:spPr>
        <p:txBody>
          <a:bodyPr/>
          <a:lstStyle>
            <a:lvl1pPr>
              <a:defRPr/>
            </a:lvl1pPr>
          </a:lstStyle>
          <a:p>
            <a:pPr>
              <a:defRPr/>
            </a:pPr>
            <a:fld id="{B2AEC362-C169-4ECA-8581-7CE047221230}"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266700" y="1524000"/>
            <a:ext cx="424815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67250" y="1524000"/>
            <a:ext cx="424815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8"/>
          <p:cNvSpPr>
            <a:spLocks noGrp="1" noChangeArrowheads="1"/>
          </p:cNvSpPr>
          <p:nvPr>
            <p:ph type="sldNum" sz="quarter" idx="10"/>
          </p:nvPr>
        </p:nvSpPr>
        <p:spPr>
          <a:ln/>
        </p:spPr>
        <p:txBody>
          <a:bodyPr/>
          <a:lstStyle>
            <a:lvl1pPr>
              <a:defRPr/>
            </a:lvl1pPr>
          </a:lstStyle>
          <a:p>
            <a:pPr>
              <a:defRPr/>
            </a:pPr>
            <a:fld id="{381E74B7-AC89-448A-8443-7784F7B46C48}"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8"/>
          <p:cNvSpPr>
            <a:spLocks noGrp="1" noChangeArrowheads="1"/>
          </p:cNvSpPr>
          <p:nvPr>
            <p:ph type="sldNum" sz="quarter" idx="10"/>
          </p:nvPr>
        </p:nvSpPr>
        <p:spPr>
          <a:ln/>
        </p:spPr>
        <p:txBody>
          <a:bodyPr/>
          <a:lstStyle>
            <a:lvl1pPr>
              <a:defRPr/>
            </a:lvl1pPr>
          </a:lstStyle>
          <a:p>
            <a:pPr>
              <a:defRPr/>
            </a:pPr>
            <a:fld id="{6DAC467F-33DA-4393-B1E4-981232DE6963}"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Rectangle 8"/>
          <p:cNvSpPr>
            <a:spLocks noGrp="1" noChangeArrowheads="1"/>
          </p:cNvSpPr>
          <p:nvPr>
            <p:ph type="sldNum" sz="quarter" idx="10"/>
          </p:nvPr>
        </p:nvSpPr>
        <p:spPr>
          <a:ln/>
        </p:spPr>
        <p:txBody>
          <a:bodyPr/>
          <a:lstStyle>
            <a:lvl1pPr>
              <a:defRPr/>
            </a:lvl1pPr>
          </a:lstStyle>
          <a:p>
            <a:pPr>
              <a:defRPr/>
            </a:pPr>
            <a:fld id="{BF2F671C-BB35-47EF-A645-9EE8D699D624}"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2FB0E8FB-2F1C-422F-BE00-9F1696C30EE6}"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a:prstGeom prst="rect">
            <a:avLst/>
          </a:prstGeo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8"/>
          <p:cNvSpPr>
            <a:spLocks noGrp="1" noChangeArrowheads="1"/>
          </p:cNvSpPr>
          <p:nvPr>
            <p:ph type="sldNum" sz="quarter" idx="10"/>
          </p:nvPr>
        </p:nvSpPr>
        <p:spPr>
          <a:ln/>
        </p:spPr>
        <p:txBody>
          <a:bodyPr/>
          <a:lstStyle>
            <a:lvl1pPr>
              <a:defRPr/>
            </a:lvl1pPr>
          </a:lstStyle>
          <a:p>
            <a:pPr>
              <a:defRPr/>
            </a:pPr>
            <a:fld id="{817E8F46-834C-43B6-94F3-6530A054AAEC}"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a:prstGeom prst="rect">
            <a:avLst/>
          </a:prstGeo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8"/>
          <p:cNvSpPr>
            <a:spLocks noGrp="1" noChangeArrowheads="1"/>
          </p:cNvSpPr>
          <p:nvPr>
            <p:ph type="sldNum" sz="quarter" idx="10"/>
          </p:nvPr>
        </p:nvSpPr>
        <p:spPr>
          <a:ln/>
        </p:spPr>
        <p:txBody>
          <a:bodyPr/>
          <a:lstStyle>
            <a:lvl1pPr>
              <a:defRPr/>
            </a:lvl1pPr>
          </a:lstStyle>
          <a:p>
            <a:pPr>
              <a:defRPr/>
            </a:pPr>
            <a:fld id="{47C00286-F85A-43BF-9F63-4EA0350313E5}"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8"/>
          <p:cNvSpPr>
            <a:spLocks noGrp="1" noChangeArrowheads="1"/>
          </p:cNvSpPr>
          <p:nvPr>
            <p:ph type="sldNum" sz="quarter" idx="10"/>
          </p:nvPr>
        </p:nvSpPr>
        <p:spPr>
          <a:ln/>
        </p:spPr>
        <p:txBody>
          <a:bodyPr/>
          <a:lstStyle>
            <a:lvl1pPr>
              <a:defRPr/>
            </a:lvl1pPr>
          </a:lstStyle>
          <a:p>
            <a:pPr>
              <a:defRPr/>
            </a:pPr>
            <a:fld id="{CD697D37-467F-4512-8ED7-F22D2E95305A}"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fld id="{CA6C4CDF-7C93-474B-BA1A-16AF01C1B6BC}" type="slidenum">
              <a:rPr lang="en-US" altLang="ko-KR"/>
              <a:pPr>
                <a:defRPr/>
              </a:pPr>
              <a:t>‹#›</a:t>
            </a:fld>
            <a:endParaRPr lang="en-US" altLang="ko-K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753225" y="274638"/>
            <a:ext cx="2162175" cy="6278562"/>
          </a:xfrm>
          <a:prstGeom prst="rect">
            <a:avLst/>
          </a:prstGeo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266700" y="274638"/>
            <a:ext cx="6334125" cy="6278562"/>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8"/>
          <p:cNvSpPr>
            <a:spLocks noGrp="1" noChangeArrowheads="1"/>
          </p:cNvSpPr>
          <p:nvPr>
            <p:ph type="sldNum" sz="quarter" idx="10"/>
          </p:nvPr>
        </p:nvSpPr>
        <p:spPr>
          <a:ln/>
        </p:spPr>
        <p:txBody>
          <a:bodyPr/>
          <a:lstStyle>
            <a:lvl1pPr>
              <a:defRPr/>
            </a:lvl1pPr>
          </a:lstStyle>
          <a:p>
            <a:pPr>
              <a:defRPr/>
            </a:pPr>
            <a:fld id="{CA2B12C3-91B7-4705-B194-397AAD19A537}"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tbl" preserve="1">
  <p:cSld name="제목 및 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표 개체 틀 2"/>
          <p:cNvSpPr>
            <a:spLocks noGrp="1"/>
          </p:cNvSpPr>
          <p:nvPr>
            <p:ph type="tbl" idx="1"/>
          </p:nvPr>
        </p:nvSpPr>
        <p:spPr>
          <a:xfrm>
            <a:off x="266700" y="1524000"/>
            <a:ext cx="8648700" cy="5029200"/>
          </a:xfrm>
        </p:spPr>
        <p:txBody>
          <a:bodyPr/>
          <a:lstStyle/>
          <a:p>
            <a:pPr lvl="0"/>
            <a:endParaRPr lang="ko-KR" altLang="en-US" noProof="0" smtClean="0"/>
          </a:p>
        </p:txBody>
      </p:sp>
      <p:sp>
        <p:nvSpPr>
          <p:cNvPr id="4" name="Rectangle 8"/>
          <p:cNvSpPr>
            <a:spLocks noGrp="1" noChangeArrowheads="1"/>
          </p:cNvSpPr>
          <p:nvPr>
            <p:ph type="sldNum" sz="quarter" idx="10"/>
          </p:nvPr>
        </p:nvSpPr>
        <p:spPr>
          <a:ln/>
        </p:spPr>
        <p:txBody>
          <a:bodyPr/>
          <a:lstStyle>
            <a:lvl1pPr>
              <a:defRPr/>
            </a:lvl1pPr>
          </a:lstStyle>
          <a:p>
            <a:pPr>
              <a:defRPr/>
            </a:pPr>
            <a:fld id="{2147A7C3-4FD3-4D87-850C-97E827D26AAF}"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xAndObj" preserve="1">
  <p:cSld name="제목, 텍스트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텍스트 개체 틀 2"/>
          <p:cNvSpPr>
            <a:spLocks noGrp="1"/>
          </p:cNvSpPr>
          <p:nvPr>
            <p:ph type="body" sz="half" idx="1"/>
          </p:nvPr>
        </p:nvSpPr>
        <p:spPr>
          <a:xfrm>
            <a:off x="266700" y="1524000"/>
            <a:ext cx="4248150" cy="50292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67250" y="1524000"/>
            <a:ext cx="4248150" cy="50292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8"/>
          <p:cNvSpPr>
            <a:spLocks noGrp="1" noChangeArrowheads="1"/>
          </p:cNvSpPr>
          <p:nvPr>
            <p:ph type="sldNum" sz="quarter" idx="10"/>
          </p:nvPr>
        </p:nvSpPr>
        <p:spPr>
          <a:ln/>
        </p:spPr>
        <p:txBody>
          <a:bodyPr/>
          <a:lstStyle>
            <a:lvl1pPr>
              <a:defRPr/>
            </a:lvl1pPr>
          </a:lstStyle>
          <a:p>
            <a:pPr>
              <a:defRPr/>
            </a:pPr>
            <a:fld id="{493C9BDA-07C9-4AB4-931E-A1F090739EB7}"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objAndTwoObj" preserve="1">
  <p:cSld name="제목, 내용 및 내용 2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266700" y="1524000"/>
            <a:ext cx="4248150" cy="50292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quarter" idx="2"/>
          </p:nvPr>
        </p:nvSpPr>
        <p:spPr>
          <a:xfrm>
            <a:off x="4667250" y="1524000"/>
            <a:ext cx="4248150" cy="24384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내용 개체 틀 4"/>
          <p:cNvSpPr>
            <a:spLocks noGrp="1"/>
          </p:cNvSpPr>
          <p:nvPr>
            <p:ph sz="quarter" idx="3"/>
          </p:nvPr>
        </p:nvSpPr>
        <p:spPr>
          <a:xfrm>
            <a:off x="4667250" y="4114800"/>
            <a:ext cx="4248150" cy="24384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Rectangle 8"/>
          <p:cNvSpPr>
            <a:spLocks noGrp="1" noChangeArrowheads="1"/>
          </p:cNvSpPr>
          <p:nvPr>
            <p:ph type="sldNum" sz="quarter" idx="10"/>
          </p:nvPr>
        </p:nvSpPr>
        <p:spPr>
          <a:ln/>
        </p:spPr>
        <p:txBody>
          <a:bodyPr/>
          <a:lstStyle>
            <a:lvl1pPr>
              <a:defRPr/>
            </a:lvl1pPr>
          </a:lstStyle>
          <a:p>
            <a:pPr>
              <a:defRPr/>
            </a:pPr>
            <a:fld id="{A1C89AA8-3C66-4E26-BE65-DF632271A648}"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제목 슬라이드">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685800" y="2130425"/>
            <a:ext cx="7772400" cy="1470025"/>
          </a:xfrm>
        </p:spPr>
        <p:txBody>
          <a:bodyPr/>
          <a:lstStyle>
            <a:lvl1pPr>
              <a:defRPr/>
            </a:lvl1pPr>
          </a:lstStyle>
          <a:p>
            <a:r>
              <a:rPr lang="ko-KR" altLang="en-US"/>
              <a:t>마스터 제목 스타일 편집</a:t>
            </a:r>
          </a:p>
        </p:txBody>
      </p:sp>
      <p:sp>
        <p:nvSpPr>
          <p:cNvPr id="69635"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ko-KR" altLang="en-US"/>
              <a:t>마스터 부제목 스타일 편집</a:t>
            </a:r>
          </a:p>
        </p:txBody>
      </p:sp>
      <p:sp>
        <p:nvSpPr>
          <p:cNvPr id="4" name="Rectangle 4"/>
          <p:cNvSpPr>
            <a:spLocks noGrp="1" noChangeArrowheads="1"/>
          </p:cNvSpPr>
          <p:nvPr>
            <p:ph type="dt" sz="half" idx="10"/>
          </p:nvPr>
        </p:nvSpPr>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FF841729-C5F7-4580-B3C4-3FAFC4BB605F}"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D43BE9-3843-4368-9DA1-C6E68EA22F77}"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9A7C1D-FD11-4E9E-B70A-8C800A9E99C7}"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186DC7-ADE6-423F-B135-979432C7A09D}"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0020ABA-0E5C-4126-BA7E-89FA78E48177}"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4F74A32-1529-423D-A22E-355C51C1C257}"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2FF42F77-04C6-4627-BAB0-4D3006EC6305}" type="slidenum">
              <a:rPr lang="en-US" altLang="ko-KR"/>
              <a:pPr>
                <a:defRPr/>
              </a:pPr>
              <a:t>‹#›</a:t>
            </a:fld>
            <a:endParaRPr lang="en-US" altLang="ko-K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D30EE57-202B-47B0-8778-124E65A1D5A9}"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1136D2-8191-440E-AFE7-4C5ABB217A87}"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94528D-04D0-414C-9E9A-F66989B0B5A3}"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75D469-CD47-4066-9744-9A4CC3FCEC85}"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B5AC7B-4694-42DE-8C0A-AD4E8C7D4C0E}"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Only" preserve="1">
  <p:cSld name="내용">
    <p:spTree>
      <p:nvGrpSpPr>
        <p:cNvPr id="1" name=""/>
        <p:cNvGrpSpPr/>
        <p:nvPr/>
      </p:nvGrpSpPr>
      <p:grpSpPr>
        <a:xfrm>
          <a:off x="0" y="0"/>
          <a:ext cx="0" cy="0"/>
          <a:chOff x="0" y="0"/>
          <a:chExt cx="0" cy="0"/>
        </a:xfrm>
      </p:grpSpPr>
      <p:sp>
        <p:nvSpPr>
          <p:cNvPr id="2" name="내용 개체 틀 1"/>
          <p:cNvSpPr>
            <a:spLocks noGrp="1"/>
          </p:cNvSpPr>
          <p:nvPr>
            <p:ph/>
          </p:nvPr>
        </p:nvSpPr>
        <p:spPr>
          <a:xfrm>
            <a:off x="457200" y="274638"/>
            <a:ext cx="8229600" cy="5851525"/>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769D169-B83E-401E-9F08-E1BABADAEF1B}"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bl" preserve="1">
  <p:cSld name="제목 및 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p>
            <a:r>
              <a:rPr lang="ko-KR" altLang="en-US" smtClean="0"/>
              <a:t>마스터 제목 스타일 편집</a:t>
            </a:r>
            <a:endParaRPr lang="ko-KR" altLang="en-US"/>
          </a:p>
        </p:txBody>
      </p:sp>
      <p:sp>
        <p:nvSpPr>
          <p:cNvPr id="3" name="표 개체 틀 2"/>
          <p:cNvSpPr>
            <a:spLocks noGrp="1"/>
          </p:cNvSpPr>
          <p:nvPr>
            <p:ph type="tbl" idx="1"/>
          </p:nvPr>
        </p:nvSpPr>
        <p:spPr>
          <a:xfrm>
            <a:off x="457200" y="1600200"/>
            <a:ext cx="8229600" cy="4525963"/>
          </a:xfrm>
        </p:spPr>
        <p:txBody>
          <a:bodyPr/>
          <a:lstStyle/>
          <a:p>
            <a:pPr lvl="0"/>
            <a:endParaRPr lang="ko-KR"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4EA125-5926-48D4-9752-8F99CDB485F7}"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B003E2E4-20B3-4D2F-8C46-6D543B2A115E}"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85F121FA-A3B9-49C6-B639-99127A5B0A60}"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535603C0-8231-4DAF-B131-14BAE7B7981E}"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B0770EA2-231F-456A-A4A7-875D085C0528}" type="slidenum">
              <a:rPr lang="en-US" altLang="ko-KR"/>
              <a:pPr>
                <a:defRPr/>
              </a:pPr>
              <a:t>‹#›</a:t>
            </a:fld>
            <a:endParaRPr lang="en-US" altLang="ko-K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471ACB3C-D623-4ED7-8812-BF6FA797CE41}"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B8A6C534-BBAD-4E44-A1B1-A1FA1B8B154E}"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7622320E-6B60-4245-A42A-D52A124BB154}"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0427CFA3-C85B-48FB-8AAB-8D7BE7A91EBB}"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02F01F51-969A-4F2C-9215-9325C2BA3455}"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C627F029-19CE-4EAD-8CE0-5428A596BC5C}"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74278514-9F7A-4AC7-9F97-3984021D42A6}"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7FAEF59-D30F-4B3F-8DC1-B9E616ECB2EA}"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제목 슬라이드">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685800" y="2130425"/>
            <a:ext cx="7772400" cy="1470025"/>
          </a:xfrm>
        </p:spPr>
        <p:txBody>
          <a:bodyPr/>
          <a:lstStyle>
            <a:lvl1pPr>
              <a:defRPr/>
            </a:lvl1pPr>
          </a:lstStyle>
          <a:p>
            <a:r>
              <a:rPr lang="ko-KR" altLang="en-US"/>
              <a:t>마스터 제목 스타일 편집</a:t>
            </a:r>
          </a:p>
        </p:txBody>
      </p:sp>
      <p:sp>
        <p:nvSpPr>
          <p:cNvPr id="69635"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ko-KR" altLang="en-US"/>
              <a:t>마스터 부제목 스타일 편집</a:t>
            </a:r>
          </a:p>
        </p:txBody>
      </p:sp>
      <p:sp>
        <p:nvSpPr>
          <p:cNvPr id="4" name="Rectangle 4"/>
          <p:cNvSpPr>
            <a:spLocks noGrp="1" noChangeArrowheads="1"/>
          </p:cNvSpPr>
          <p:nvPr>
            <p:ph type="dt" sz="half" idx="10"/>
          </p:nvPr>
        </p:nvSpPr>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FF841729-C5F7-4580-B3C4-3FAFC4BB605F}"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D43BE9-3843-4368-9DA1-C6E68EA22F77}"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제목 슬라이드">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44738" name="Rectangle 2"/>
          <p:cNvSpPr>
            <a:spLocks noGrp="1" noChangeArrowheads="1"/>
          </p:cNvSpPr>
          <p:nvPr>
            <p:ph type="ctrTitle"/>
          </p:nvPr>
        </p:nvSpPr>
        <p:spPr>
          <a:xfrm>
            <a:off x="685800" y="2130425"/>
            <a:ext cx="7772400" cy="1470025"/>
          </a:xfrm>
        </p:spPr>
        <p:txBody>
          <a:bodyPr/>
          <a:lstStyle>
            <a:lvl1pPr>
              <a:defRPr/>
            </a:lvl1pPr>
          </a:lstStyle>
          <a:p>
            <a:r>
              <a:rPr lang="ko-KR" altLang="en-US"/>
              <a:t>마스터 제목 스타일 편집</a:t>
            </a:r>
          </a:p>
        </p:txBody>
      </p:sp>
      <p:sp>
        <p:nvSpPr>
          <p:cNvPr id="24473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ko-KR" altLang="en-US"/>
              <a:t>마스터 부제목 스타일 편집</a:t>
            </a:r>
          </a:p>
        </p:txBody>
      </p:sp>
      <p:sp>
        <p:nvSpPr>
          <p:cNvPr id="4" name="Rectangle 4"/>
          <p:cNvSpPr>
            <a:spLocks noGrp="1" noChangeArrowheads="1"/>
          </p:cNvSpPr>
          <p:nvPr>
            <p:ph type="dt" sz="half" idx="10"/>
          </p:nvPr>
        </p:nvSpPr>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p:txBody>
          <a:bodyPr/>
          <a:lstStyle>
            <a:lvl1pPr>
              <a:defRPr/>
            </a:lvl1pPr>
          </a:lstStyle>
          <a:p>
            <a:pPr>
              <a:defRPr/>
            </a:pPr>
            <a:fld id="{1C69D2A6-5401-48DA-BAF3-F17A97636D29}" type="slidenum">
              <a:rPr lang="en-US" altLang="ko-KR"/>
              <a:pPr>
                <a:defRPr/>
              </a:pPr>
              <a:t>‹#›</a:t>
            </a:fld>
            <a:endParaRPr lang="en-US" altLang="ko-KR"/>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9A7C1D-FD11-4E9E-B70A-8C800A9E99C7}"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186DC7-ADE6-423F-B135-979432C7A09D}"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0020ABA-0E5C-4126-BA7E-89FA78E48177}"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4F74A32-1529-423D-A22E-355C51C1C257}"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D30EE57-202B-47B0-8778-124E65A1D5A9}"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1136D2-8191-440E-AFE7-4C5ABB217A87}"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94528D-04D0-414C-9E9A-F66989B0B5A3}"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75D469-CD47-4066-9744-9A4CC3FCEC85}"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B5AC7B-4694-42DE-8C0A-AD4E8C7D4C0E}"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Only" preserve="1">
  <p:cSld name="내용">
    <p:spTree>
      <p:nvGrpSpPr>
        <p:cNvPr id="1" name=""/>
        <p:cNvGrpSpPr/>
        <p:nvPr/>
      </p:nvGrpSpPr>
      <p:grpSpPr>
        <a:xfrm>
          <a:off x="0" y="0"/>
          <a:ext cx="0" cy="0"/>
          <a:chOff x="0" y="0"/>
          <a:chExt cx="0" cy="0"/>
        </a:xfrm>
      </p:grpSpPr>
      <p:sp>
        <p:nvSpPr>
          <p:cNvPr id="2" name="내용 개체 틀 1"/>
          <p:cNvSpPr>
            <a:spLocks noGrp="1"/>
          </p:cNvSpPr>
          <p:nvPr>
            <p:ph/>
          </p:nvPr>
        </p:nvSpPr>
        <p:spPr>
          <a:xfrm>
            <a:off x="457200" y="274638"/>
            <a:ext cx="8229600" cy="5851525"/>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769D169-B83E-401E-9F08-E1BABADAEF1B}"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750BCC84-753A-4863-A842-9C4F34EF2FCA}" type="slidenum">
              <a:rPr lang="en-US" altLang="ko-KR"/>
              <a:pPr>
                <a:defRPr/>
              </a:pPr>
              <a:t>‹#›</a:t>
            </a:fld>
            <a:endParaRPr lang="en-US" altLang="ko-KR"/>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bl" preserve="1">
  <p:cSld name="제목 및 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p>
            <a:r>
              <a:rPr lang="ko-KR" altLang="en-US" smtClean="0"/>
              <a:t>마스터 제목 스타일 편집</a:t>
            </a:r>
            <a:endParaRPr lang="ko-KR" altLang="en-US"/>
          </a:p>
        </p:txBody>
      </p:sp>
      <p:sp>
        <p:nvSpPr>
          <p:cNvPr id="3" name="표 개체 틀 2"/>
          <p:cNvSpPr>
            <a:spLocks noGrp="1"/>
          </p:cNvSpPr>
          <p:nvPr>
            <p:ph type="tbl" idx="1"/>
          </p:nvPr>
        </p:nvSpPr>
        <p:spPr>
          <a:xfrm>
            <a:off x="457200" y="1600200"/>
            <a:ext cx="8229600" cy="4525963"/>
          </a:xfrm>
        </p:spPr>
        <p:txBody>
          <a:bodyPr/>
          <a:lstStyle/>
          <a:p>
            <a:pPr lvl="0"/>
            <a:endParaRPr lang="ko-KR"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4EA125-5926-48D4-9752-8F99CDB485F7}"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a:prstGeom prst="rect">
            <a:avLst/>
          </a:prstGeo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Rectangle 8"/>
          <p:cNvSpPr>
            <a:spLocks noGrp="1" noChangeArrowheads="1"/>
          </p:cNvSpPr>
          <p:nvPr>
            <p:ph type="sldNum" sz="quarter" idx="10"/>
          </p:nvPr>
        </p:nvSpPr>
        <p:spPr>
          <a:ln/>
        </p:spPr>
        <p:txBody>
          <a:bodyPr/>
          <a:lstStyle>
            <a:lvl1pPr>
              <a:defRPr/>
            </a:lvl1pPr>
          </a:lstStyle>
          <a:p>
            <a:pPr>
              <a:defRPr/>
            </a:pPr>
            <a:fld id="{1DE723E7-1B13-4718-BA09-847543D8B4BF}"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8"/>
          <p:cNvSpPr>
            <a:spLocks noGrp="1" noChangeArrowheads="1"/>
          </p:cNvSpPr>
          <p:nvPr>
            <p:ph type="sldNum" sz="quarter" idx="10"/>
          </p:nvPr>
        </p:nvSpPr>
        <p:spPr>
          <a:ln/>
        </p:spPr>
        <p:txBody>
          <a:bodyPr/>
          <a:lstStyle>
            <a:lvl1pPr>
              <a:defRPr/>
            </a:lvl1pPr>
          </a:lstStyle>
          <a:p>
            <a:pPr>
              <a:defRPr/>
            </a:pPr>
            <a:fld id="{4735CA03-372C-4340-BAF5-8C5E9105EE6E}"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8"/>
          <p:cNvSpPr>
            <a:spLocks noGrp="1" noChangeArrowheads="1"/>
          </p:cNvSpPr>
          <p:nvPr>
            <p:ph type="sldNum" sz="quarter" idx="10"/>
          </p:nvPr>
        </p:nvSpPr>
        <p:spPr>
          <a:ln/>
        </p:spPr>
        <p:txBody>
          <a:bodyPr/>
          <a:lstStyle>
            <a:lvl1pPr>
              <a:defRPr/>
            </a:lvl1pPr>
          </a:lstStyle>
          <a:p>
            <a:pPr>
              <a:defRPr/>
            </a:pPr>
            <a:fld id="{D0A70BF1-46E4-4536-A5D6-457173996227}"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266700" y="1524000"/>
            <a:ext cx="424815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67250" y="1524000"/>
            <a:ext cx="424815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8"/>
          <p:cNvSpPr>
            <a:spLocks noGrp="1" noChangeArrowheads="1"/>
          </p:cNvSpPr>
          <p:nvPr>
            <p:ph type="sldNum" sz="quarter" idx="10"/>
          </p:nvPr>
        </p:nvSpPr>
        <p:spPr>
          <a:ln/>
        </p:spPr>
        <p:txBody>
          <a:bodyPr/>
          <a:lstStyle>
            <a:lvl1pPr>
              <a:defRPr/>
            </a:lvl1pPr>
          </a:lstStyle>
          <a:p>
            <a:pPr>
              <a:defRPr/>
            </a:pPr>
            <a:fld id="{43727854-386A-4B7A-9DD0-C8CB0AFF1936}"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8"/>
          <p:cNvSpPr>
            <a:spLocks noGrp="1" noChangeArrowheads="1"/>
          </p:cNvSpPr>
          <p:nvPr>
            <p:ph type="sldNum" sz="quarter" idx="10"/>
          </p:nvPr>
        </p:nvSpPr>
        <p:spPr>
          <a:ln/>
        </p:spPr>
        <p:txBody>
          <a:bodyPr/>
          <a:lstStyle>
            <a:lvl1pPr>
              <a:defRPr/>
            </a:lvl1pPr>
          </a:lstStyle>
          <a:p>
            <a:pPr>
              <a:defRPr/>
            </a:pPr>
            <a:fld id="{F55CA37D-D4D4-4498-B26C-069466BC79B3}"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Rectangle 8"/>
          <p:cNvSpPr>
            <a:spLocks noGrp="1" noChangeArrowheads="1"/>
          </p:cNvSpPr>
          <p:nvPr>
            <p:ph type="sldNum" sz="quarter" idx="10"/>
          </p:nvPr>
        </p:nvSpPr>
        <p:spPr>
          <a:ln/>
        </p:spPr>
        <p:txBody>
          <a:bodyPr/>
          <a:lstStyle>
            <a:lvl1pPr>
              <a:defRPr/>
            </a:lvl1pPr>
          </a:lstStyle>
          <a:p>
            <a:pPr>
              <a:defRPr/>
            </a:pPr>
            <a:fld id="{59C36ED6-6EF7-4E9E-A1A7-8949DAB07568}"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39919E75-7BC2-4AE2-A242-F4E26A8B34BC}"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a:prstGeom prst="rect">
            <a:avLst/>
          </a:prstGeo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8"/>
          <p:cNvSpPr>
            <a:spLocks noGrp="1" noChangeArrowheads="1"/>
          </p:cNvSpPr>
          <p:nvPr>
            <p:ph type="sldNum" sz="quarter" idx="10"/>
          </p:nvPr>
        </p:nvSpPr>
        <p:spPr>
          <a:ln/>
        </p:spPr>
        <p:txBody>
          <a:bodyPr/>
          <a:lstStyle>
            <a:lvl1pPr>
              <a:defRPr/>
            </a:lvl1pPr>
          </a:lstStyle>
          <a:p>
            <a:pPr>
              <a:defRPr/>
            </a:pPr>
            <a:fld id="{EF97EAA1-88B3-4DC0-8D0A-32383B7B8D1A}"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a:prstGeom prst="rect">
            <a:avLst/>
          </a:prstGeo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8"/>
          <p:cNvSpPr>
            <a:spLocks noGrp="1" noChangeArrowheads="1"/>
          </p:cNvSpPr>
          <p:nvPr>
            <p:ph type="sldNum" sz="quarter" idx="10"/>
          </p:nvPr>
        </p:nvSpPr>
        <p:spPr>
          <a:ln/>
        </p:spPr>
        <p:txBody>
          <a:bodyPr/>
          <a:lstStyle>
            <a:lvl1pPr>
              <a:defRPr/>
            </a:lvl1pPr>
          </a:lstStyle>
          <a:p>
            <a:pPr>
              <a:defRPr/>
            </a:pPr>
            <a:fld id="{61D92C45-EB23-4C71-A159-ABDD03F8A524}"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C143FF35-EA84-4562-91DA-C1A87EC09670}" type="slidenum">
              <a:rPr lang="en-US" altLang="ko-KR"/>
              <a:pPr>
                <a:defRPr/>
              </a:pPr>
              <a:t>‹#›</a:t>
            </a:fld>
            <a:endParaRPr lang="en-US" altLang="ko-KR"/>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8"/>
          <p:cNvSpPr>
            <a:spLocks noGrp="1" noChangeArrowheads="1"/>
          </p:cNvSpPr>
          <p:nvPr>
            <p:ph type="sldNum" sz="quarter" idx="10"/>
          </p:nvPr>
        </p:nvSpPr>
        <p:spPr>
          <a:ln/>
        </p:spPr>
        <p:txBody>
          <a:bodyPr/>
          <a:lstStyle>
            <a:lvl1pPr>
              <a:defRPr/>
            </a:lvl1pPr>
          </a:lstStyle>
          <a:p>
            <a:pPr>
              <a:defRPr/>
            </a:pPr>
            <a:fld id="{ADE04EB5-6F3E-441C-BFC9-276F9B6EEA09}"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753225" y="274638"/>
            <a:ext cx="2162175" cy="6278562"/>
          </a:xfrm>
          <a:prstGeom prst="rect">
            <a:avLst/>
          </a:prstGeo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266700" y="274638"/>
            <a:ext cx="6334125" cy="6278562"/>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8"/>
          <p:cNvSpPr>
            <a:spLocks noGrp="1" noChangeArrowheads="1"/>
          </p:cNvSpPr>
          <p:nvPr>
            <p:ph type="sldNum" sz="quarter" idx="10"/>
          </p:nvPr>
        </p:nvSpPr>
        <p:spPr>
          <a:ln/>
        </p:spPr>
        <p:txBody>
          <a:bodyPr/>
          <a:lstStyle>
            <a:lvl1pPr>
              <a:defRPr/>
            </a:lvl1pPr>
          </a:lstStyle>
          <a:p>
            <a:pPr>
              <a:defRPr/>
            </a:pPr>
            <a:fld id="{896D8F87-B79A-45D0-9A79-E6158A8EA6F4}"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tbl" preserve="1">
  <p:cSld name="제목 및 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표 개체 틀 2"/>
          <p:cNvSpPr>
            <a:spLocks noGrp="1"/>
          </p:cNvSpPr>
          <p:nvPr>
            <p:ph type="tbl" idx="1"/>
          </p:nvPr>
        </p:nvSpPr>
        <p:spPr>
          <a:xfrm>
            <a:off x="266700" y="1524000"/>
            <a:ext cx="8648700" cy="5029200"/>
          </a:xfrm>
        </p:spPr>
        <p:txBody>
          <a:bodyPr/>
          <a:lstStyle/>
          <a:p>
            <a:pPr lvl="0"/>
            <a:endParaRPr lang="ko-KR" altLang="en-US" noProof="0" smtClean="0"/>
          </a:p>
        </p:txBody>
      </p:sp>
      <p:sp>
        <p:nvSpPr>
          <p:cNvPr id="4" name="Rectangle 8"/>
          <p:cNvSpPr>
            <a:spLocks noGrp="1" noChangeArrowheads="1"/>
          </p:cNvSpPr>
          <p:nvPr>
            <p:ph type="sldNum" sz="quarter" idx="10"/>
          </p:nvPr>
        </p:nvSpPr>
        <p:spPr>
          <a:ln/>
        </p:spPr>
        <p:txBody>
          <a:bodyPr/>
          <a:lstStyle>
            <a:lvl1pPr>
              <a:defRPr/>
            </a:lvl1pPr>
          </a:lstStyle>
          <a:p>
            <a:pPr>
              <a:defRPr/>
            </a:pPr>
            <a:fld id="{6A439331-1B19-496E-9462-4C21D112527E}"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txAndObj" preserve="1">
  <p:cSld name="제목, 텍스트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텍스트 개체 틀 2"/>
          <p:cNvSpPr>
            <a:spLocks noGrp="1"/>
          </p:cNvSpPr>
          <p:nvPr>
            <p:ph type="body" sz="half" idx="1"/>
          </p:nvPr>
        </p:nvSpPr>
        <p:spPr>
          <a:xfrm>
            <a:off x="266700" y="1524000"/>
            <a:ext cx="4248150" cy="50292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67250" y="1524000"/>
            <a:ext cx="4248150" cy="50292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8"/>
          <p:cNvSpPr>
            <a:spLocks noGrp="1" noChangeArrowheads="1"/>
          </p:cNvSpPr>
          <p:nvPr>
            <p:ph type="sldNum" sz="quarter" idx="10"/>
          </p:nvPr>
        </p:nvSpPr>
        <p:spPr>
          <a:ln/>
        </p:spPr>
        <p:txBody>
          <a:bodyPr/>
          <a:lstStyle>
            <a:lvl1pPr>
              <a:defRPr/>
            </a:lvl1pPr>
          </a:lstStyle>
          <a:p>
            <a:pPr>
              <a:defRPr/>
            </a:pPr>
            <a:fld id="{7FC2126E-480D-4E5F-A262-86DCC34CA944}"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objAndTwoObj" preserve="1">
  <p:cSld name="제목, 내용 및 내용 2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266700" y="1524000"/>
            <a:ext cx="4248150" cy="50292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quarter" idx="2"/>
          </p:nvPr>
        </p:nvSpPr>
        <p:spPr>
          <a:xfrm>
            <a:off x="4667250" y="1524000"/>
            <a:ext cx="4248150" cy="24384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내용 개체 틀 4"/>
          <p:cNvSpPr>
            <a:spLocks noGrp="1"/>
          </p:cNvSpPr>
          <p:nvPr>
            <p:ph sz="quarter" idx="3"/>
          </p:nvPr>
        </p:nvSpPr>
        <p:spPr>
          <a:xfrm>
            <a:off x="4667250" y="4114800"/>
            <a:ext cx="4248150" cy="24384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Rectangle 8"/>
          <p:cNvSpPr>
            <a:spLocks noGrp="1" noChangeArrowheads="1"/>
          </p:cNvSpPr>
          <p:nvPr>
            <p:ph type="sldNum" sz="quarter" idx="10"/>
          </p:nvPr>
        </p:nvSpPr>
        <p:spPr>
          <a:ln/>
        </p:spPr>
        <p:txBody>
          <a:bodyPr/>
          <a:lstStyle>
            <a:lvl1pPr>
              <a:defRPr/>
            </a:lvl1pPr>
          </a:lstStyle>
          <a:p>
            <a:pPr>
              <a:defRPr/>
            </a:pPr>
            <a:fld id="{78FC8E31-69A8-4B80-AB51-7243D12CCCE4}"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a:prstGeom prst="rect">
            <a:avLst/>
          </a:prstGeo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Rectangle 8"/>
          <p:cNvSpPr>
            <a:spLocks noGrp="1" noChangeArrowheads="1"/>
          </p:cNvSpPr>
          <p:nvPr>
            <p:ph type="sldNum" sz="quarter" idx="10"/>
          </p:nvPr>
        </p:nvSpPr>
        <p:spPr>
          <a:ln/>
        </p:spPr>
        <p:txBody>
          <a:bodyPr/>
          <a:lstStyle>
            <a:lvl1pPr>
              <a:defRPr/>
            </a:lvl1pPr>
          </a:lstStyle>
          <a:p>
            <a:pPr>
              <a:defRPr/>
            </a:pPr>
            <a:fld id="{1DE723E7-1B13-4718-BA09-847543D8B4BF}"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8"/>
          <p:cNvSpPr>
            <a:spLocks noGrp="1" noChangeArrowheads="1"/>
          </p:cNvSpPr>
          <p:nvPr>
            <p:ph type="sldNum" sz="quarter" idx="10"/>
          </p:nvPr>
        </p:nvSpPr>
        <p:spPr>
          <a:ln/>
        </p:spPr>
        <p:txBody>
          <a:bodyPr/>
          <a:lstStyle>
            <a:lvl1pPr>
              <a:defRPr/>
            </a:lvl1pPr>
          </a:lstStyle>
          <a:p>
            <a:pPr>
              <a:defRPr/>
            </a:pPr>
            <a:fld id="{4735CA03-372C-4340-BAF5-8C5E9105EE6E}"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8"/>
          <p:cNvSpPr>
            <a:spLocks noGrp="1" noChangeArrowheads="1"/>
          </p:cNvSpPr>
          <p:nvPr>
            <p:ph type="sldNum" sz="quarter" idx="10"/>
          </p:nvPr>
        </p:nvSpPr>
        <p:spPr>
          <a:ln/>
        </p:spPr>
        <p:txBody>
          <a:bodyPr/>
          <a:lstStyle>
            <a:lvl1pPr>
              <a:defRPr/>
            </a:lvl1pPr>
          </a:lstStyle>
          <a:p>
            <a:pPr>
              <a:defRPr/>
            </a:pPr>
            <a:fld id="{D0A70BF1-46E4-4536-A5D6-457173996227}"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266700" y="1524000"/>
            <a:ext cx="424815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67250" y="1524000"/>
            <a:ext cx="424815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8"/>
          <p:cNvSpPr>
            <a:spLocks noGrp="1" noChangeArrowheads="1"/>
          </p:cNvSpPr>
          <p:nvPr>
            <p:ph type="sldNum" sz="quarter" idx="10"/>
          </p:nvPr>
        </p:nvSpPr>
        <p:spPr>
          <a:ln/>
        </p:spPr>
        <p:txBody>
          <a:bodyPr/>
          <a:lstStyle>
            <a:lvl1pPr>
              <a:defRPr/>
            </a:lvl1pPr>
          </a:lstStyle>
          <a:p>
            <a:pPr>
              <a:defRPr/>
            </a:pPr>
            <a:fld id="{43727854-386A-4B7A-9DD0-C8CB0AFF1936}"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8"/>
          <p:cNvSpPr>
            <a:spLocks noGrp="1" noChangeArrowheads="1"/>
          </p:cNvSpPr>
          <p:nvPr>
            <p:ph type="sldNum" sz="quarter" idx="10"/>
          </p:nvPr>
        </p:nvSpPr>
        <p:spPr>
          <a:ln/>
        </p:spPr>
        <p:txBody>
          <a:bodyPr/>
          <a:lstStyle>
            <a:lvl1pPr>
              <a:defRPr/>
            </a:lvl1pPr>
          </a:lstStyle>
          <a:p>
            <a:pPr>
              <a:defRPr/>
            </a:pPr>
            <a:fld id="{F55CA37D-D4D4-4498-B26C-069466BC79B3}"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fld id="{12A96D62-06EE-4812-BE8F-75429F169FBA}" type="slidenum">
              <a:rPr lang="en-US" altLang="ko-KR"/>
              <a:pPr>
                <a:defRPr/>
              </a:pPr>
              <a:t>‹#›</a:t>
            </a:fld>
            <a:endParaRPr lang="en-US" altLang="ko-KR"/>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Rectangle 8"/>
          <p:cNvSpPr>
            <a:spLocks noGrp="1" noChangeArrowheads="1"/>
          </p:cNvSpPr>
          <p:nvPr>
            <p:ph type="sldNum" sz="quarter" idx="10"/>
          </p:nvPr>
        </p:nvSpPr>
        <p:spPr>
          <a:ln/>
        </p:spPr>
        <p:txBody>
          <a:bodyPr/>
          <a:lstStyle>
            <a:lvl1pPr>
              <a:defRPr/>
            </a:lvl1pPr>
          </a:lstStyle>
          <a:p>
            <a:pPr>
              <a:defRPr/>
            </a:pPr>
            <a:fld id="{59C36ED6-6EF7-4E9E-A1A7-8949DAB07568}"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39919E75-7BC2-4AE2-A242-F4E26A8B34BC}"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a:prstGeom prst="rect">
            <a:avLst/>
          </a:prstGeo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8"/>
          <p:cNvSpPr>
            <a:spLocks noGrp="1" noChangeArrowheads="1"/>
          </p:cNvSpPr>
          <p:nvPr>
            <p:ph type="sldNum" sz="quarter" idx="10"/>
          </p:nvPr>
        </p:nvSpPr>
        <p:spPr>
          <a:ln/>
        </p:spPr>
        <p:txBody>
          <a:bodyPr/>
          <a:lstStyle>
            <a:lvl1pPr>
              <a:defRPr/>
            </a:lvl1pPr>
          </a:lstStyle>
          <a:p>
            <a:pPr>
              <a:defRPr/>
            </a:pPr>
            <a:fld id="{EF97EAA1-88B3-4DC0-8D0A-32383B7B8D1A}"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a:prstGeom prst="rect">
            <a:avLst/>
          </a:prstGeo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8"/>
          <p:cNvSpPr>
            <a:spLocks noGrp="1" noChangeArrowheads="1"/>
          </p:cNvSpPr>
          <p:nvPr>
            <p:ph type="sldNum" sz="quarter" idx="10"/>
          </p:nvPr>
        </p:nvSpPr>
        <p:spPr>
          <a:ln/>
        </p:spPr>
        <p:txBody>
          <a:bodyPr/>
          <a:lstStyle>
            <a:lvl1pPr>
              <a:defRPr/>
            </a:lvl1pPr>
          </a:lstStyle>
          <a:p>
            <a:pPr>
              <a:defRPr/>
            </a:pPr>
            <a:fld id="{61D92C45-EB23-4C71-A159-ABDD03F8A524}"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8"/>
          <p:cNvSpPr>
            <a:spLocks noGrp="1" noChangeArrowheads="1"/>
          </p:cNvSpPr>
          <p:nvPr>
            <p:ph type="sldNum" sz="quarter" idx="10"/>
          </p:nvPr>
        </p:nvSpPr>
        <p:spPr>
          <a:ln/>
        </p:spPr>
        <p:txBody>
          <a:bodyPr/>
          <a:lstStyle>
            <a:lvl1pPr>
              <a:defRPr/>
            </a:lvl1pPr>
          </a:lstStyle>
          <a:p>
            <a:pPr>
              <a:defRPr/>
            </a:pPr>
            <a:fld id="{ADE04EB5-6F3E-441C-BFC9-276F9B6EEA09}"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753225" y="274638"/>
            <a:ext cx="2162175" cy="6278562"/>
          </a:xfrm>
          <a:prstGeom prst="rect">
            <a:avLst/>
          </a:prstGeo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266700" y="274638"/>
            <a:ext cx="6334125" cy="6278562"/>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8"/>
          <p:cNvSpPr>
            <a:spLocks noGrp="1" noChangeArrowheads="1"/>
          </p:cNvSpPr>
          <p:nvPr>
            <p:ph type="sldNum" sz="quarter" idx="10"/>
          </p:nvPr>
        </p:nvSpPr>
        <p:spPr>
          <a:ln/>
        </p:spPr>
        <p:txBody>
          <a:bodyPr/>
          <a:lstStyle>
            <a:lvl1pPr>
              <a:defRPr/>
            </a:lvl1pPr>
          </a:lstStyle>
          <a:p>
            <a:pPr>
              <a:defRPr/>
            </a:pPr>
            <a:fld id="{896D8F87-B79A-45D0-9A79-E6158A8EA6F4}"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tbl" preserve="1">
  <p:cSld name="제목 및 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표 개체 틀 2"/>
          <p:cNvSpPr>
            <a:spLocks noGrp="1"/>
          </p:cNvSpPr>
          <p:nvPr>
            <p:ph type="tbl" idx="1"/>
          </p:nvPr>
        </p:nvSpPr>
        <p:spPr>
          <a:xfrm>
            <a:off x="266700" y="1524000"/>
            <a:ext cx="8648700" cy="5029200"/>
          </a:xfrm>
        </p:spPr>
        <p:txBody>
          <a:bodyPr/>
          <a:lstStyle/>
          <a:p>
            <a:pPr lvl="0"/>
            <a:endParaRPr lang="ko-KR" altLang="en-US" noProof="0" smtClean="0"/>
          </a:p>
        </p:txBody>
      </p:sp>
      <p:sp>
        <p:nvSpPr>
          <p:cNvPr id="4" name="Rectangle 8"/>
          <p:cNvSpPr>
            <a:spLocks noGrp="1" noChangeArrowheads="1"/>
          </p:cNvSpPr>
          <p:nvPr>
            <p:ph type="sldNum" sz="quarter" idx="10"/>
          </p:nvPr>
        </p:nvSpPr>
        <p:spPr>
          <a:ln/>
        </p:spPr>
        <p:txBody>
          <a:bodyPr/>
          <a:lstStyle>
            <a:lvl1pPr>
              <a:defRPr/>
            </a:lvl1pPr>
          </a:lstStyle>
          <a:p>
            <a:pPr>
              <a:defRPr/>
            </a:pPr>
            <a:fld id="{6A439331-1B19-496E-9462-4C21D112527E}"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txAndObj" preserve="1">
  <p:cSld name="제목, 텍스트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텍스트 개체 틀 2"/>
          <p:cNvSpPr>
            <a:spLocks noGrp="1"/>
          </p:cNvSpPr>
          <p:nvPr>
            <p:ph type="body" sz="half" idx="1"/>
          </p:nvPr>
        </p:nvSpPr>
        <p:spPr>
          <a:xfrm>
            <a:off x="266700" y="1524000"/>
            <a:ext cx="4248150" cy="50292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67250" y="1524000"/>
            <a:ext cx="4248150" cy="50292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8"/>
          <p:cNvSpPr>
            <a:spLocks noGrp="1" noChangeArrowheads="1"/>
          </p:cNvSpPr>
          <p:nvPr>
            <p:ph type="sldNum" sz="quarter" idx="10"/>
          </p:nvPr>
        </p:nvSpPr>
        <p:spPr>
          <a:ln/>
        </p:spPr>
        <p:txBody>
          <a:bodyPr/>
          <a:lstStyle>
            <a:lvl1pPr>
              <a:defRPr/>
            </a:lvl1pPr>
          </a:lstStyle>
          <a:p>
            <a:pPr>
              <a:defRPr/>
            </a:pPr>
            <a:fld id="{7FC2126E-480D-4E5F-A262-86DCC34CA944}"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objAndTwoObj" preserve="1">
  <p:cSld name="제목, 내용 및 내용 2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266700" y="1524000"/>
            <a:ext cx="4248150" cy="50292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quarter" idx="2"/>
          </p:nvPr>
        </p:nvSpPr>
        <p:spPr>
          <a:xfrm>
            <a:off x="4667250" y="1524000"/>
            <a:ext cx="4248150" cy="24384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내용 개체 틀 4"/>
          <p:cNvSpPr>
            <a:spLocks noGrp="1"/>
          </p:cNvSpPr>
          <p:nvPr>
            <p:ph sz="quarter" idx="3"/>
          </p:nvPr>
        </p:nvSpPr>
        <p:spPr>
          <a:xfrm>
            <a:off x="4667250" y="4114800"/>
            <a:ext cx="4248150" cy="24384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Rectangle 8"/>
          <p:cNvSpPr>
            <a:spLocks noGrp="1" noChangeArrowheads="1"/>
          </p:cNvSpPr>
          <p:nvPr>
            <p:ph type="sldNum" sz="quarter" idx="10"/>
          </p:nvPr>
        </p:nvSpPr>
        <p:spPr>
          <a:ln/>
        </p:spPr>
        <p:txBody>
          <a:bodyPr/>
          <a:lstStyle>
            <a:lvl1pPr>
              <a:defRPr/>
            </a:lvl1pPr>
          </a:lstStyle>
          <a:p>
            <a:pPr>
              <a:defRPr/>
            </a:pPr>
            <a:fld id="{78FC8E31-69A8-4B80-AB51-7243D12CCCE4}"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a:prstGeom prst="rect">
            <a:avLst/>
          </a:prstGeo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Rectangle 8"/>
          <p:cNvSpPr>
            <a:spLocks noGrp="1" noChangeArrowheads="1"/>
          </p:cNvSpPr>
          <p:nvPr>
            <p:ph type="sldNum" sz="quarter" idx="10"/>
          </p:nvPr>
        </p:nvSpPr>
        <p:spPr>
          <a:ln/>
        </p:spPr>
        <p:txBody>
          <a:bodyPr/>
          <a:lstStyle>
            <a:lvl1pPr>
              <a:defRPr/>
            </a:lvl1pPr>
          </a:lstStyle>
          <a:p>
            <a:pPr>
              <a:defRPr/>
            </a:pPr>
            <a:fld id="{1DE723E7-1B13-4718-BA09-847543D8B4BF}"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9" name="Rectangle 6"/>
          <p:cNvSpPr>
            <a:spLocks noGrp="1" noChangeArrowheads="1"/>
          </p:cNvSpPr>
          <p:nvPr>
            <p:ph type="sldNum" sz="quarter" idx="12"/>
          </p:nvPr>
        </p:nvSpPr>
        <p:spPr>
          <a:ln/>
        </p:spPr>
        <p:txBody>
          <a:bodyPr/>
          <a:lstStyle>
            <a:lvl1pPr>
              <a:defRPr/>
            </a:lvl1pPr>
          </a:lstStyle>
          <a:p>
            <a:pPr>
              <a:defRPr/>
            </a:pPr>
            <a:fld id="{82451D88-1ABF-41B6-949C-58E668116BED}" type="slidenum">
              <a:rPr lang="en-US" altLang="ko-KR"/>
              <a:pPr>
                <a:defRPr/>
              </a:pPr>
              <a:t>‹#›</a:t>
            </a:fld>
            <a:endParaRPr lang="en-US" altLang="ko-KR"/>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8"/>
          <p:cNvSpPr>
            <a:spLocks noGrp="1" noChangeArrowheads="1"/>
          </p:cNvSpPr>
          <p:nvPr>
            <p:ph type="sldNum" sz="quarter" idx="10"/>
          </p:nvPr>
        </p:nvSpPr>
        <p:spPr>
          <a:ln/>
        </p:spPr>
        <p:txBody>
          <a:bodyPr/>
          <a:lstStyle>
            <a:lvl1pPr>
              <a:defRPr/>
            </a:lvl1pPr>
          </a:lstStyle>
          <a:p>
            <a:pPr>
              <a:defRPr/>
            </a:pPr>
            <a:fld id="{4735CA03-372C-4340-BAF5-8C5E9105EE6E}"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8"/>
          <p:cNvSpPr>
            <a:spLocks noGrp="1" noChangeArrowheads="1"/>
          </p:cNvSpPr>
          <p:nvPr>
            <p:ph type="sldNum" sz="quarter" idx="10"/>
          </p:nvPr>
        </p:nvSpPr>
        <p:spPr>
          <a:ln/>
        </p:spPr>
        <p:txBody>
          <a:bodyPr/>
          <a:lstStyle>
            <a:lvl1pPr>
              <a:defRPr/>
            </a:lvl1pPr>
          </a:lstStyle>
          <a:p>
            <a:pPr>
              <a:defRPr/>
            </a:pPr>
            <a:fld id="{D0A70BF1-46E4-4536-A5D6-457173996227}"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266700" y="1524000"/>
            <a:ext cx="424815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67250" y="1524000"/>
            <a:ext cx="424815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8"/>
          <p:cNvSpPr>
            <a:spLocks noGrp="1" noChangeArrowheads="1"/>
          </p:cNvSpPr>
          <p:nvPr>
            <p:ph type="sldNum" sz="quarter" idx="10"/>
          </p:nvPr>
        </p:nvSpPr>
        <p:spPr>
          <a:ln/>
        </p:spPr>
        <p:txBody>
          <a:bodyPr/>
          <a:lstStyle>
            <a:lvl1pPr>
              <a:defRPr/>
            </a:lvl1pPr>
          </a:lstStyle>
          <a:p>
            <a:pPr>
              <a:defRPr/>
            </a:pPr>
            <a:fld id="{43727854-386A-4B7A-9DD0-C8CB0AFF1936}"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8"/>
          <p:cNvSpPr>
            <a:spLocks noGrp="1" noChangeArrowheads="1"/>
          </p:cNvSpPr>
          <p:nvPr>
            <p:ph type="sldNum" sz="quarter" idx="10"/>
          </p:nvPr>
        </p:nvSpPr>
        <p:spPr>
          <a:ln/>
        </p:spPr>
        <p:txBody>
          <a:bodyPr/>
          <a:lstStyle>
            <a:lvl1pPr>
              <a:defRPr/>
            </a:lvl1pPr>
          </a:lstStyle>
          <a:p>
            <a:pPr>
              <a:defRPr/>
            </a:pPr>
            <a:fld id="{F55CA37D-D4D4-4498-B26C-069466BC79B3}"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Rectangle 8"/>
          <p:cNvSpPr>
            <a:spLocks noGrp="1" noChangeArrowheads="1"/>
          </p:cNvSpPr>
          <p:nvPr>
            <p:ph type="sldNum" sz="quarter" idx="10"/>
          </p:nvPr>
        </p:nvSpPr>
        <p:spPr>
          <a:ln/>
        </p:spPr>
        <p:txBody>
          <a:bodyPr/>
          <a:lstStyle>
            <a:lvl1pPr>
              <a:defRPr/>
            </a:lvl1pPr>
          </a:lstStyle>
          <a:p>
            <a:pPr>
              <a:defRPr/>
            </a:pPr>
            <a:fld id="{59C36ED6-6EF7-4E9E-A1A7-8949DAB07568}"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39919E75-7BC2-4AE2-A242-F4E26A8B34BC}"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a:prstGeom prst="rect">
            <a:avLst/>
          </a:prstGeo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8"/>
          <p:cNvSpPr>
            <a:spLocks noGrp="1" noChangeArrowheads="1"/>
          </p:cNvSpPr>
          <p:nvPr>
            <p:ph type="sldNum" sz="quarter" idx="10"/>
          </p:nvPr>
        </p:nvSpPr>
        <p:spPr>
          <a:ln/>
        </p:spPr>
        <p:txBody>
          <a:bodyPr/>
          <a:lstStyle>
            <a:lvl1pPr>
              <a:defRPr/>
            </a:lvl1pPr>
          </a:lstStyle>
          <a:p>
            <a:pPr>
              <a:defRPr/>
            </a:pPr>
            <a:fld id="{EF97EAA1-88B3-4DC0-8D0A-32383B7B8D1A}"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a:prstGeom prst="rect">
            <a:avLst/>
          </a:prstGeo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8"/>
          <p:cNvSpPr>
            <a:spLocks noGrp="1" noChangeArrowheads="1"/>
          </p:cNvSpPr>
          <p:nvPr>
            <p:ph type="sldNum" sz="quarter" idx="10"/>
          </p:nvPr>
        </p:nvSpPr>
        <p:spPr>
          <a:ln/>
        </p:spPr>
        <p:txBody>
          <a:bodyPr/>
          <a:lstStyle>
            <a:lvl1pPr>
              <a:defRPr/>
            </a:lvl1pPr>
          </a:lstStyle>
          <a:p>
            <a:pPr>
              <a:defRPr/>
            </a:pPr>
            <a:fld id="{61D92C45-EB23-4C71-A159-ABDD03F8A524}"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8"/>
          <p:cNvSpPr>
            <a:spLocks noGrp="1" noChangeArrowheads="1"/>
          </p:cNvSpPr>
          <p:nvPr>
            <p:ph type="sldNum" sz="quarter" idx="10"/>
          </p:nvPr>
        </p:nvSpPr>
        <p:spPr>
          <a:ln/>
        </p:spPr>
        <p:txBody>
          <a:bodyPr/>
          <a:lstStyle>
            <a:lvl1pPr>
              <a:defRPr/>
            </a:lvl1pPr>
          </a:lstStyle>
          <a:p>
            <a:pPr>
              <a:defRPr/>
            </a:pPr>
            <a:fld id="{ADE04EB5-6F3E-441C-BFC9-276F9B6EEA09}"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753225" y="274638"/>
            <a:ext cx="2162175" cy="6278562"/>
          </a:xfrm>
          <a:prstGeom prst="rect">
            <a:avLst/>
          </a:prstGeo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266700" y="274638"/>
            <a:ext cx="6334125" cy="6278562"/>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8"/>
          <p:cNvSpPr>
            <a:spLocks noGrp="1" noChangeArrowheads="1"/>
          </p:cNvSpPr>
          <p:nvPr>
            <p:ph type="sldNum" sz="quarter" idx="10"/>
          </p:nvPr>
        </p:nvSpPr>
        <p:spPr>
          <a:ln/>
        </p:spPr>
        <p:txBody>
          <a:bodyPr/>
          <a:lstStyle>
            <a:lvl1pPr>
              <a:defRPr/>
            </a:lvl1pPr>
          </a:lstStyle>
          <a:p>
            <a:pPr>
              <a:defRPr/>
            </a:pPr>
            <a:fld id="{896D8F87-B79A-45D0-9A79-E6158A8EA6F4}"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5" name="Rectangle 6"/>
          <p:cNvSpPr>
            <a:spLocks noGrp="1" noChangeArrowheads="1"/>
          </p:cNvSpPr>
          <p:nvPr>
            <p:ph type="sldNum" sz="quarter" idx="12"/>
          </p:nvPr>
        </p:nvSpPr>
        <p:spPr>
          <a:ln/>
        </p:spPr>
        <p:txBody>
          <a:bodyPr/>
          <a:lstStyle>
            <a:lvl1pPr>
              <a:defRPr/>
            </a:lvl1pPr>
          </a:lstStyle>
          <a:p>
            <a:pPr>
              <a:defRPr/>
            </a:pPr>
            <a:fld id="{9FFB88DE-83AB-462F-9BF0-7F605909A306}" type="slidenum">
              <a:rPr lang="en-US" altLang="ko-KR"/>
              <a:pPr>
                <a:defRPr/>
              </a:pPr>
              <a:t>‹#›</a:t>
            </a:fld>
            <a:endParaRPr lang="en-US" altLang="ko-KR"/>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bl" preserve="1">
  <p:cSld name="제목 및 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표 개체 틀 2"/>
          <p:cNvSpPr>
            <a:spLocks noGrp="1"/>
          </p:cNvSpPr>
          <p:nvPr>
            <p:ph type="tbl" idx="1"/>
          </p:nvPr>
        </p:nvSpPr>
        <p:spPr>
          <a:xfrm>
            <a:off x="266700" y="1524000"/>
            <a:ext cx="8648700" cy="5029200"/>
          </a:xfrm>
        </p:spPr>
        <p:txBody>
          <a:bodyPr/>
          <a:lstStyle/>
          <a:p>
            <a:pPr lvl="0"/>
            <a:endParaRPr lang="ko-KR" altLang="en-US" noProof="0" smtClean="0"/>
          </a:p>
        </p:txBody>
      </p:sp>
      <p:sp>
        <p:nvSpPr>
          <p:cNvPr id="4" name="Rectangle 8"/>
          <p:cNvSpPr>
            <a:spLocks noGrp="1" noChangeArrowheads="1"/>
          </p:cNvSpPr>
          <p:nvPr>
            <p:ph type="sldNum" sz="quarter" idx="10"/>
          </p:nvPr>
        </p:nvSpPr>
        <p:spPr>
          <a:ln/>
        </p:spPr>
        <p:txBody>
          <a:bodyPr/>
          <a:lstStyle>
            <a:lvl1pPr>
              <a:defRPr/>
            </a:lvl1pPr>
          </a:lstStyle>
          <a:p>
            <a:pPr>
              <a:defRPr/>
            </a:pPr>
            <a:fld id="{6A439331-1B19-496E-9462-4C21D112527E}"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txAndObj" preserve="1">
  <p:cSld name="제목, 텍스트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텍스트 개체 틀 2"/>
          <p:cNvSpPr>
            <a:spLocks noGrp="1"/>
          </p:cNvSpPr>
          <p:nvPr>
            <p:ph type="body" sz="half" idx="1"/>
          </p:nvPr>
        </p:nvSpPr>
        <p:spPr>
          <a:xfrm>
            <a:off x="266700" y="1524000"/>
            <a:ext cx="4248150" cy="50292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67250" y="1524000"/>
            <a:ext cx="4248150" cy="50292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8"/>
          <p:cNvSpPr>
            <a:spLocks noGrp="1" noChangeArrowheads="1"/>
          </p:cNvSpPr>
          <p:nvPr>
            <p:ph type="sldNum" sz="quarter" idx="10"/>
          </p:nvPr>
        </p:nvSpPr>
        <p:spPr>
          <a:ln/>
        </p:spPr>
        <p:txBody>
          <a:bodyPr/>
          <a:lstStyle>
            <a:lvl1pPr>
              <a:defRPr/>
            </a:lvl1pPr>
          </a:lstStyle>
          <a:p>
            <a:pPr>
              <a:defRPr/>
            </a:pPr>
            <a:fld id="{7FC2126E-480D-4E5F-A262-86DCC34CA944}"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objAndTwoObj" preserve="1">
  <p:cSld name="제목, 내용 및 내용 2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266700" y="1524000"/>
            <a:ext cx="4248150" cy="50292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quarter" idx="2"/>
          </p:nvPr>
        </p:nvSpPr>
        <p:spPr>
          <a:xfrm>
            <a:off x="4667250" y="1524000"/>
            <a:ext cx="4248150" cy="24384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내용 개체 틀 4"/>
          <p:cNvSpPr>
            <a:spLocks noGrp="1"/>
          </p:cNvSpPr>
          <p:nvPr>
            <p:ph sz="quarter" idx="3"/>
          </p:nvPr>
        </p:nvSpPr>
        <p:spPr>
          <a:xfrm>
            <a:off x="4667250" y="4114800"/>
            <a:ext cx="4248150" cy="24384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Rectangle 8"/>
          <p:cNvSpPr>
            <a:spLocks noGrp="1" noChangeArrowheads="1"/>
          </p:cNvSpPr>
          <p:nvPr>
            <p:ph type="sldNum" sz="quarter" idx="10"/>
          </p:nvPr>
        </p:nvSpPr>
        <p:spPr>
          <a:ln/>
        </p:spPr>
        <p:txBody>
          <a:bodyPr/>
          <a:lstStyle>
            <a:lvl1pPr>
              <a:defRPr/>
            </a:lvl1pPr>
          </a:lstStyle>
          <a:p>
            <a:pPr>
              <a:defRPr/>
            </a:pPr>
            <a:fld id="{78FC8E31-69A8-4B80-AB51-7243D12CCCE4}"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a:prstGeom prst="rect">
            <a:avLst/>
          </a:prstGeo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Rectangle 8"/>
          <p:cNvSpPr>
            <a:spLocks noGrp="1" noChangeArrowheads="1"/>
          </p:cNvSpPr>
          <p:nvPr>
            <p:ph type="sldNum" sz="quarter" idx="10"/>
          </p:nvPr>
        </p:nvSpPr>
        <p:spPr>
          <a:ln/>
        </p:spPr>
        <p:txBody>
          <a:bodyPr/>
          <a:lstStyle>
            <a:lvl1pPr>
              <a:defRPr/>
            </a:lvl1pPr>
          </a:lstStyle>
          <a:p>
            <a:pPr>
              <a:defRPr/>
            </a:pPr>
            <a:fld id="{1DE723E7-1B13-4718-BA09-847543D8B4BF}"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8"/>
          <p:cNvSpPr>
            <a:spLocks noGrp="1" noChangeArrowheads="1"/>
          </p:cNvSpPr>
          <p:nvPr>
            <p:ph type="sldNum" sz="quarter" idx="10"/>
          </p:nvPr>
        </p:nvSpPr>
        <p:spPr>
          <a:ln/>
        </p:spPr>
        <p:txBody>
          <a:bodyPr/>
          <a:lstStyle>
            <a:lvl1pPr>
              <a:defRPr/>
            </a:lvl1pPr>
          </a:lstStyle>
          <a:p>
            <a:pPr>
              <a:defRPr/>
            </a:pPr>
            <a:fld id="{4735CA03-372C-4340-BAF5-8C5E9105EE6E}"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8"/>
          <p:cNvSpPr>
            <a:spLocks noGrp="1" noChangeArrowheads="1"/>
          </p:cNvSpPr>
          <p:nvPr>
            <p:ph type="sldNum" sz="quarter" idx="10"/>
          </p:nvPr>
        </p:nvSpPr>
        <p:spPr>
          <a:ln/>
        </p:spPr>
        <p:txBody>
          <a:bodyPr/>
          <a:lstStyle>
            <a:lvl1pPr>
              <a:defRPr/>
            </a:lvl1pPr>
          </a:lstStyle>
          <a:p>
            <a:pPr>
              <a:defRPr/>
            </a:pPr>
            <a:fld id="{D0A70BF1-46E4-4536-A5D6-457173996227}"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266700" y="1524000"/>
            <a:ext cx="424815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67250" y="1524000"/>
            <a:ext cx="424815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8"/>
          <p:cNvSpPr>
            <a:spLocks noGrp="1" noChangeArrowheads="1"/>
          </p:cNvSpPr>
          <p:nvPr>
            <p:ph type="sldNum" sz="quarter" idx="10"/>
          </p:nvPr>
        </p:nvSpPr>
        <p:spPr>
          <a:ln/>
        </p:spPr>
        <p:txBody>
          <a:bodyPr/>
          <a:lstStyle>
            <a:lvl1pPr>
              <a:defRPr/>
            </a:lvl1pPr>
          </a:lstStyle>
          <a:p>
            <a:pPr>
              <a:defRPr/>
            </a:pPr>
            <a:fld id="{43727854-386A-4B7A-9DD0-C8CB0AFF1936}"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8"/>
          <p:cNvSpPr>
            <a:spLocks noGrp="1" noChangeArrowheads="1"/>
          </p:cNvSpPr>
          <p:nvPr>
            <p:ph type="sldNum" sz="quarter" idx="10"/>
          </p:nvPr>
        </p:nvSpPr>
        <p:spPr>
          <a:ln/>
        </p:spPr>
        <p:txBody>
          <a:bodyPr/>
          <a:lstStyle>
            <a:lvl1pPr>
              <a:defRPr/>
            </a:lvl1pPr>
          </a:lstStyle>
          <a:p>
            <a:pPr>
              <a:defRPr/>
            </a:pPr>
            <a:fld id="{F55CA37D-D4D4-4498-B26C-069466BC79B3}"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Rectangle 8"/>
          <p:cNvSpPr>
            <a:spLocks noGrp="1" noChangeArrowheads="1"/>
          </p:cNvSpPr>
          <p:nvPr>
            <p:ph type="sldNum" sz="quarter" idx="10"/>
          </p:nvPr>
        </p:nvSpPr>
        <p:spPr>
          <a:ln/>
        </p:spPr>
        <p:txBody>
          <a:bodyPr/>
          <a:lstStyle>
            <a:lvl1pPr>
              <a:defRPr/>
            </a:lvl1pPr>
          </a:lstStyle>
          <a:p>
            <a:pPr>
              <a:defRPr/>
            </a:pPr>
            <a:fld id="{59C36ED6-6EF7-4E9E-A1A7-8949DAB07568}"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39919E75-7BC2-4AE2-A242-F4E26A8B34BC}"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4" name="Rectangle 6"/>
          <p:cNvSpPr>
            <a:spLocks noGrp="1" noChangeArrowheads="1"/>
          </p:cNvSpPr>
          <p:nvPr>
            <p:ph type="sldNum" sz="quarter" idx="12"/>
          </p:nvPr>
        </p:nvSpPr>
        <p:spPr>
          <a:ln/>
        </p:spPr>
        <p:txBody>
          <a:bodyPr/>
          <a:lstStyle>
            <a:lvl1pPr>
              <a:defRPr/>
            </a:lvl1pPr>
          </a:lstStyle>
          <a:p>
            <a:pPr>
              <a:defRPr/>
            </a:pPr>
            <a:fld id="{26724DC0-9429-4A9B-A602-A18DCDF32995}" type="slidenum">
              <a:rPr lang="en-US" altLang="ko-KR"/>
              <a:pPr>
                <a:defRPr/>
              </a:pPr>
              <a:t>‹#›</a:t>
            </a:fld>
            <a:endParaRPr lang="en-US" altLang="ko-KR"/>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a:prstGeom prst="rect">
            <a:avLst/>
          </a:prstGeo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8"/>
          <p:cNvSpPr>
            <a:spLocks noGrp="1" noChangeArrowheads="1"/>
          </p:cNvSpPr>
          <p:nvPr>
            <p:ph type="sldNum" sz="quarter" idx="10"/>
          </p:nvPr>
        </p:nvSpPr>
        <p:spPr>
          <a:ln/>
        </p:spPr>
        <p:txBody>
          <a:bodyPr/>
          <a:lstStyle>
            <a:lvl1pPr>
              <a:defRPr/>
            </a:lvl1pPr>
          </a:lstStyle>
          <a:p>
            <a:pPr>
              <a:defRPr/>
            </a:pPr>
            <a:fld id="{EF97EAA1-88B3-4DC0-8D0A-32383B7B8D1A}"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a:prstGeom prst="rect">
            <a:avLst/>
          </a:prstGeo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8"/>
          <p:cNvSpPr>
            <a:spLocks noGrp="1" noChangeArrowheads="1"/>
          </p:cNvSpPr>
          <p:nvPr>
            <p:ph type="sldNum" sz="quarter" idx="10"/>
          </p:nvPr>
        </p:nvSpPr>
        <p:spPr>
          <a:ln/>
        </p:spPr>
        <p:txBody>
          <a:bodyPr/>
          <a:lstStyle>
            <a:lvl1pPr>
              <a:defRPr/>
            </a:lvl1pPr>
          </a:lstStyle>
          <a:p>
            <a:pPr>
              <a:defRPr/>
            </a:pPr>
            <a:fld id="{61D92C45-EB23-4C71-A159-ABDD03F8A524}"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8"/>
          <p:cNvSpPr>
            <a:spLocks noGrp="1" noChangeArrowheads="1"/>
          </p:cNvSpPr>
          <p:nvPr>
            <p:ph type="sldNum" sz="quarter" idx="10"/>
          </p:nvPr>
        </p:nvSpPr>
        <p:spPr>
          <a:ln/>
        </p:spPr>
        <p:txBody>
          <a:bodyPr/>
          <a:lstStyle>
            <a:lvl1pPr>
              <a:defRPr/>
            </a:lvl1pPr>
          </a:lstStyle>
          <a:p>
            <a:pPr>
              <a:defRPr/>
            </a:pPr>
            <a:fld id="{ADE04EB5-6F3E-441C-BFC9-276F9B6EEA09}"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753225" y="274638"/>
            <a:ext cx="2162175" cy="6278562"/>
          </a:xfrm>
          <a:prstGeom prst="rect">
            <a:avLst/>
          </a:prstGeo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266700" y="274638"/>
            <a:ext cx="6334125" cy="6278562"/>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8"/>
          <p:cNvSpPr>
            <a:spLocks noGrp="1" noChangeArrowheads="1"/>
          </p:cNvSpPr>
          <p:nvPr>
            <p:ph type="sldNum" sz="quarter" idx="10"/>
          </p:nvPr>
        </p:nvSpPr>
        <p:spPr>
          <a:ln/>
        </p:spPr>
        <p:txBody>
          <a:bodyPr/>
          <a:lstStyle>
            <a:lvl1pPr>
              <a:defRPr/>
            </a:lvl1pPr>
          </a:lstStyle>
          <a:p>
            <a:pPr>
              <a:defRPr/>
            </a:pPr>
            <a:fld id="{896D8F87-B79A-45D0-9A79-E6158A8EA6F4}"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tbl" preserve="1">
  <p:cSld name="제목 및 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표 개체 틀 2"/>
          <p:cNvSpPr>
            <a:spLocks noGrp="1"/>
          </p:cNvSpPr>
          <p:nvPr>
            <p:ph type="tbl" idx="1"/>
          </p:nvPr>
        </p:nvSpPr>
        <p:spPr>
          <a:xfrm>
            <a:off x="266700" y="1524000"/>
            <a:ext cx="8648700" cy="5029200"/>
          </a:xfrm>
        </p:spPr>
        <p:txBody>
          <a:bodyPr/>
          <a:lstStyle/>
          <a:p>
            <a:pPr lvl="0"/>
            <a:endParaRPr lang="ko-KR" altLang="en-US" noProof="0" smtClean="0"/>
          </a:p>
        </p:txBody>
      </p:sp>
      <p:sp>
        <p:nvSpPr>
          <p:cNvPr id="4" name="Rectangle 8"/>
          <p:cNvSpPr>
            <a:spLocks noGrp="1" noChangeArrowheads="1"/>
          </p:cNvSpPr>
          <p:nvPr>
            <p:ph type="sldNum" sz="quarter" idx="10"/>
          </p:nvPr>
        </p:nvSpPr>
        <p:spPr>
          <a:ln/>
        </p:spPr>
        <p:txBody>
          <a:bodyPr/>
          <a:lstStyle>
            <a:lvl1pPr>
              <a:defRPr/>
            </a:lvl1pPr>
          </a:lstStyle>
          <a:p>
            <a:pPr>
              <a:defRPr/>
            </a:pPr>
            <a:fld id="{6A439331-1B19-496E-9462-4C21D112527E}"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txAndObj" preserve="1">
  <p:cSld name="제목, 텍스트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텍스트 개체 틀 2"/>
          <p:cNvSpPr>
            <a:spLocks noGrp="1"/>
          </p:cNvSpPr>
          <p:nvPr>
            <p:ph type="body" sz="half" idx="1"/>
          </p:nvPr>
        </p:nvSpPr>
        <p:spPr>
          <a:xfrm>
            <a:off x="266700" y="1524000"/>
            <a:ext cx="4248150" cy="50292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67250" y="1524000"/>
            <a:ext cx="4248150" cy="50292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8"/>
          <p:cNvSpPr>
            <a:spLocks noGrp="1" noChangeArrowheads="1"/>
          </p:cNvSpPr>
          <p:nvPr>
            <p:ph type="sldNum" sz="quarter" idx="10"/>
          </p:nvPr>
        </p:nvSpPr>
        <p:spPr>
          <a:ln/>
        </p:spPr>
        <p:txBody>
          <a:bodyPr/>
          <a:lstStyle>
            <a:lvl1pPr>
              <a:defRPr/>
            </a:lvl1pPr>
          </a:lstStyle>
          <a:p>
            <a:pPr>
              <a:defRPr/>
            </a:pPr>
            <a:fld id="{7FC2126E-480D-4E5F-A262-86DCC34CA944}"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objAndTwoObj" preserve="1">
  <p:cSld name="제목, 내용 및 내용 2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266700" y="1524000"/>
            <a:ext cx="4248150" cy="50292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quarter" idx="2"/>
          </p:nvPr>
        </p:nvSpPr>
        <p:spPr>
          <a:xfrm>
            <a:off x="4667250" y="1524000"/>
            <a:ext cx="4248150" cy="24384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내용 개체 틀 4"/>
          <p:cNvSpPr>
            <a:spLocks noGrp="1"/>
          </p:cNvSpPr>
          <p:nvPr>
            <p:ph sz="quarter" idx="3"/>
          </p:nvPr>
        </p:nvSpPr>
        <p:spPr>
          <a:xfrm>
            <a:off x="4667250" y="4114800"/>
            <a:ext cx="4248150" cy="24384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Rectangle 8"/>
          <p:cNvSpPr>
            <a:spLocks noGrp="1" noChangeArrowheads="1"/>
          </p:cNvSpPr>
          <p:nvPr>
            <p:ph type="sldNum" sz="quarter" idx="10"/>
          </p:nvPr>
        </p:nvSpPr>
        <p:spPr>
          <a:ln/>
        </p:spPr>
        <p:txBody>
          <a:bodyPr/>
          <a:lstStyle>
            <a:lvl1pPr>
              <a:defRPr/>
            </a:lvl1pPr>
          </a:lstStyle>
          <a:p>
            <a:pPr>
              <a:defRPr/>
            </a:pPr>
            <a:fld id="{78FC8E31-69A8-4B80-AB51-7243D12CCCE4}"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a:prstGeom prst="rect">
            <a:avLst/>
          </a:prstGeo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Rectangle 8"/>
          <p:cNvSpPr>
            <a:spLocks noGrp="1" noChangeArrowheads="1"/>
          </p:cNvSpPr>
          <p:nvPr>
            <p:ph type="sldNum" sz="quarter" idx="10"/>
          </p:nvPr>
        </p:nvSpPr>
        <p:spPr>
          <a:ln/>
        </p:spPr>
        <p:txBody>
          <a:bodyPr/>
          <a:lstStyle>
            <a:lvl1pPr>
              <a:defRPr/>
            </a:lvl1pPr>
          </a:lstStyle>
          <a:p>
            <a:pPr>
              <a:defRPr/>
            </a:pPr>
            <a:fld id="{1DE723E7-1B13-4718-BA09-847543D8B4BF}"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8"/>
          <p:cNvSpPr>
            <a:spLocks noGrp="1" noChangeArrowheads="1"/>
          </p:cNvSpPr>
          <p:nvPr>
            <p:ph type="sldNum" sz="quarter" idx="10"/>
          </p:nvPr>
        </p:nvSpPr>
        <p:spPr>
          <a:ln/>
        </p:spPr>
        <p:txBody>
          <a:bodyPr/>
          <a:lstStyle>
            <a:lvl1pPr>
              <a:defRPr/>
            </a:lvl1pPr>
          </a:lstStyle>
          <a:p>
            <a:pPr>
              <a:defRPr/>
            </a:pPr>
            <a:fld id="{4735CA03-372C-4340-BAF5-8C5E9105EE6E}"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8"/>
          <p:cNvSpPr>
            <a:spLocks noGrp="1" noChangeArrowheads="1"/>
          </p:cNvSpPr>
          <p:nvPr>
            <p:ph type="sldNum" sz="quarter" idx="10"/>
          </p:nvPr>
        </p:nvSpPr>
        <p:spPr>
          <a:ln/>
        </p:spPr>
        <p:txBody>
          <a:bodyPr/>
          <a:lstStyle>
            <a:lvl1pPr>
              <a:defRPr/>
            </a:lvl1pPr>
          </a:lstStyle>
          <a:p>
            <a:pPr>
              <a:defRPr/>
            </a:pPr>
            <a:fld id="{D0A70BF1-46E4-4536-A5D6-457173996227}"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fld id="{E27A6DBE-CF88-44CE-BC74-7CF3495D16C1}" type="slidenum">
              <a:rPr lang="en-US" altLang="ko-KR"/>
              <a:pPr>
                <a:defRPr/>
              </a:pPr>
              <a:t>‹#›</a:t>
            </a:fld>
            <a:endParaRPr lang="en-US" altLang="ko-KR"/>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266700" y="1524000"/>
            <a:ext cx="424815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67250" y="1524000"/>
            <a:ext cx="424815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8"/>
          <p:cNvSpPr>
            <a:spLocks noGrp="1" noChangeArrowheads="1"/>
          </p:cNvSpPr>
          <p:nvPr>
            <p:ph type="sldNum" sz="quarter" idx="10"/>
          </p:nvPr>
        </p:nvSpPr>
        <p:spPr>
          <a:ln/>
        </p:spPr>
        <p:txBody>
          <a:bodyPr/>
          <a:lstStyle>
            <a:lvl1pPr>
              <a:defRPr/>
            </a:lvl1pPr>
          </a:lstStyle>
          <a:p>
            <a:pPr>
              <a:defRPr/>
            </a:pPr>
            <a:fld id="{43727854-386A-4B7A-9DD0-C8CB0AFF1936}"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8"/>
          <p:cNvSpPr>
            <a:spLocks noGrp="1" noChangeArrowheads="1"/>
          </p:cNvSpPr>
          <p:nvPr>
            <p:ph type="sldNum" sz="quarter" idx="10"/>
          </p:nvPr>
        </p:nvSpPr>
        <p:spPr>
          <a:ln/>
        </p:spPr>
        <p:txBody>
          <a:bodyPr/>
          <a:lstStyle>
            <a:lvl1pPr>
              <a:defRPr/>
            </a:lvl1pPr>
          </a:lstStyle>
          <a:p>
            <a:pPr>
              <a:defRPr/>
            </a:pPr>
            <a:fld id="{F55CA37D-D4D4-4498-B26C-069466BC79B3}"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Rectangle 8"/>
          <p:cNvSpPr>
            <a:spLocks noGrp="1" noChangeArrowheads="1"/>
          </p:cNvSpPr>
          <p:nvPr>
            <p:ph type="sldNum" sz="quarter" idx="10"/>
          </p:nvPr>
        </p:nvSpPr>
        <p:spPr>
          <a:ln/>
        </p:spPr>
        <p:txBody>
          <a:bodyPr/>
          <a:lstStyle>
            <a:lvl1pPr>
              <a:defRPr/>
            </a:lvl1pPr>
          </a:lstStyle>
          <a:p>
            <a:pPr>
              <a:defRPr/>
            </a:pPr>
            <a:fld id="{59C36ED6-6EF7-4E9E-A1A7-8949DAB07568}"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39919E75-7BC2-4AE2-A242-F4E26A8B34BC}"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a:prstGeom prst="rect">
            <a:avLst/>
          </a:prstGeo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8"/>
          <p:cNvSpPr>
            <a:spLocks noGrp="1" noChangeArrowheads="1"/>
          </p:cNvSpPr>
          <p:nvPr>
            <p:ph type="sldNum" sz="quarter" idx="10"/>
          </p:nvPr>
        </p:nvSpPr>
        <p:spPr>
          <a:ln/>
        </p:spPr>
        <p:txBody>
          <a:bodyPr/>
          <a:lstStyle>
            <a:lvl1pPr>
              <a:defRPr/>
            </a:lvl1pPr>
          </a:lstStyle>
          <a:p>
            <a:pPr>
              <a:defRPr/>
            </a:pPr>
            <a:fld id="{EF97EAA1-88B3-4DC0-8D0A-32383B7B8D1A}"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a:prstGeom prst="rect">
            <a:avLst/>
          </a:prstGeo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8"/>
          <p:cNvSpPr>
            <a:spLocks noGrp="1" noChangeArrowheads="1"/>
          </p:cNvSpPr>
          <p:nvPr>
            <p:ph type="sldNum" sz="quarter" idx="10"/>
          </p:nvPr>
        </p:nvSpPr>
        <p:spPr>
          <a:ln/>
        </p:spPr>
        <p:txBody>
          <a:bodyPr/>
          <a:lstStyle>
            <a:lvl1pPr>
              <a:defRPr/>
            </a:lvl1pPr>
          </a:lstStyle>
          <a:p>
            <a:pPr>
              <a:defRPr/>
            </a:pPr>
            <a:fld id="{61D92C45-EB23-4C71-A159-ABDD03F8A524}"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8"/>
          <p:cNvSpPr>
            <a:spLocks noGrp="1" noChangeArrowheads="1"/>
          </p:cNvSpPr>
          <p:nvPr>
            <p:ph type="sldNum" sz="quarter" idx="10"/>
          </p:nvPr>
        </p:nvSpPr>
        <p:spPr>
          <a:ln/>
        </p:spPr>
        <p:txBody>
          <a:bodyPr/>
          <a:lstStyle>
            <a:lvl1pPr>
              <a:defRPr/>
            </a:lvl1pPr>
          </a:lstStyle>
          <a:p>
            <a:pPr>
              <a:defRPr/>
            </a:pPr>
            <a:fld id="{ADE04EB5-6F3E-441C-BFC9-276F9B6EEA09}"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753225" y="274638"/>
            <a:ext cx="2162175" cy="6278562"/>
          </a:xfrm>
          <a:prstGeom prst="rect">
            <a:avLst/>
          </a:prstGeo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266700" y="274638"/>
            <a:ext cx="6334125" cy="6278562"/>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8"/>
          <p:cNvSpPr>
            <a:spLocks noGrp="1" noChangeArrowheads="1"/>
          </p:cNvSpPr>
          <p:nvPr>
            <p:ph type="sldNum" sz="quarter" idx="10"/>
          </p:nvPr>
        </p:nvSpPr>
        <p:spPr>
          <a:ln/>
        </p:spPr>
        <p:txBody>
          <a:bodyPr/>
          <a:lstStyle>
            <a:lvl1pPr>
              <a:defRPr/>
            </a:lvl1pPr>
          </a:lstStyle>
          <a:p>
            <a:pPr>
              <a:defRPr/>
            </a:pPr>
            <a:fld id="{896D8F87-B79A-45D0-9A79-E6158A8EA6F4}"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tbl" preserve="1">
  <p:cSld name="제목 및 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표 개체 틀 2"/>
          <p:cNvSpPr>
            <a:spLocks noGrp="1"/>
          </p:cNvSpPr>
          <p:nvPr>
            <p:ph type="tbl" idx="1"/>
          </p:nvPr>
        </p:nvSpPr>
        <p:spPr>
          <a:xfrm>
            <a:off x="266700" y="1524000"/>
            <a:ext cx="8648700" cy="5029200"/>
          </a:xfrm>
        </p:spPr>
        <p:txBody>
          <a:bodyPr/>
          <a:lstStyle/>
          <a:p>
            <a:pPr lvl="0"/>
            <a:endParaRPr lang="ko-KR" altLang="en-US" noProof="0" smtClean="0"/>
          </a:p>
        </p:txBody>
      </p:sp>
      <p:sp>
        <p:nvSpPr>
          <p:cNvPr id="4" name="Rectangle 8"/>
          <p:cNvSpPr>
            <a:spLocks noGrp="1" noChangeArrowheads="1"/>
          </p:cNvSpPr>
          <p:nvPr>
            <p:ph type="sldNum" sz="quarter" idx="10"/>
          </p:nvPr>
        </p:nvSpPr>
        <p:spPr>
          <a:ln/>
        </p:spPr>
        <p:txBody>
          <a:bodyPr/>
          <a:lstStyle>
            <a:lvl1pPr>
              <a:defRPr/>
            </a:lvl1pPr>
          </a:lstStyle>
          <a:p>
            <a:pPr>
              <a:defRPr/>
            </a:pPr>
            <a:fld id="{6A439331-1B19-496E-9462-4C21D112527E}"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txAndObj" preserve="1">
  <p:cSld name="제목, 텍스트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텍스트 개체 틀 2"/>
          <p:cNvSpPr>
            <a:spLocks noGrp="1"/>
          </p:cNvSpPr>
          <p:nvPr>
            <p:ph type="body" sz="half" idx="1"/>
          </p:nvPr>
        </p:nvSpPr>
        <p:spPr>
          <a:xfrm>
            <a:off x="266700" y="1524000"/>
            <a:ext cx="4248150" cy="50292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67250" y="1524000"/>
            <a:ext cx="4248150" cy="50292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8"/>
          <p:cNvSpPr>
            <a:spLocks noGrp="1" noChangeArrowheads="1"/>
          </p:cNvSpPr>
          <p:nvPr>
            <p:ph type="sldNum" sz="quarter" idx="10"/>
          </p:nvPr>
        </p:nvSpPr>
        <p:spPr>
          <a:ln/>
        </p:spPr>
        <p:txBody>
          <a:bodyPr/>
          <a:lstStyle>
            <a:lvl1pPr>
              <a:defRPr/>
            </a:lvl1pPr>
          </a:lstStyle>
          <a:p>
            <a:pPr>
              <a:defRPr/>
            </a:pPr>
            <a:fld id="{7FC2126E-480D-4E5F-A262-86DCC34CA944}"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fld id="{3C785F90-CF82-487F-8AF8-7EB648DBA18F}" type="slidenum">
              <a:rPr lang="en-US" altLang="ko-KR"/>
              <a:pPr>
                <a:defRPr/>
              </a:pPr>
              <a:t>‹#›</a:t>
            </a:fld>
            <a:endParaRPr lang="en-US" altLang="ko-KR"/>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AndTwoObj" preserve="1">
  <p:cSld name="제목, 내용 및 내용 2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266700" y="1524000"/>
            <a:ext cx="4248150" cy="50292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quarter" idx="2"/>
          </p:nvPr>
        </p:nvSpPr>
        <p:spPr>
          <a:xfrm>
            <a:off x="4667250" y="1524000"/>
            <a:ext cx="4248150" cy="24384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내용 개체 틀 4"/>
          <p:cNvSpPr>
            <a:spLocks noGrp="1"/>
          </p:cNvSpPr>
          <p:nvPr>
            <p:ph sz="quarter" idx="3"/>
          </p:nvPr>
        </p:nvSpPr>
        <p:spPr>
          <a:xfrm>
            <a:off x="4667250" y="4114800"/>
            <a:ext cx="4248150" cy="24384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Rectangle 8"/>
          <p:cNvSpPr>
            <a:spLocks noGrp="1" noChangeArrowheads="1"/>
          </p:cNvSpPr>
          <p:nvPr>
            <p:ph type="sldNum" sz="quarter" idx="10"/>
          </p:nvPr>
        </p:nvSpPr>
        <p:spPr>
          <a:ln/>
        </p:spPr>
        <p:txBody>
          <a:bodyPr/>
          <a:lstStyle>
            <a:lvl1pPr>
              <a:defRPr/>
            </a:lvl1pPr>
          </a:lstStyle>
          <a:p>
            <a:pPr>
              <a:defRPr/>
            </a:pPr>
            <a:fld id="{78FC8E31-69A8-4B80-AB51-7243D12CCCE4}"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Rectangle 6"/>
          <p:cNvSpPr>
            <a:spLocks noGrp="1" noChangeArrowheads="1"/>
          </p:cNvSpPr>
          <p:nvPr>
            <p:ph type="sldNum" sz="quarter" idx="10"/>
          </p:nvPr>
        </p:nvSpPr>
        <p:spPr>
          <a:ln/>
        </p:spPr>
        <p:txBody>
          <a:bodyPr/>
          <a:lstStyle>
            <a:lvl1pPr>
              <a:defRPr/>
            </a:lvl1pPr>
          </a:lstStyle>
          <a:p>
            <a:pPr>
              <a:defRPr/>
            </a:pPr>
            <a:fld id="{8F5DBCE1-6957-4A51-ABEA-59F47C8C90A4}"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6"/>
          <p:cNvSpPr>
            <a:spLocks noGrp="1" noChangeArrowheads="1"/>
          </p:cNvSpPr>
          <p:nvPr>
            <p:ph type="sldNum" sz="quarter" idx="10"/>
          </p:nvPr>
        </p:nvSpPr>
        <p:spPr>
          <a:ln/>
        </p:spPr>
        <p:txBody>
          <a:bodyPr/>
          <a:lstStyle>
            <a:lvl1pPr>
              <a:defRPr/>
            </a:lvl1pPr>
          </a:lstStyle>
          <a:p>
            <a:pPr>
              <a:defRPr/>
            </a:pPr>
            <a:fld id="{18D187FC-AA1E-412E-BE5E-B1D572C2126D}"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6"/>
          <p:cNvSpPr>
            <a:spLocks noGrp="1" noChangeArrowheads="1"/>
          </p:cNvSpPr>
          <p:nvPr>
            <p:ph type="sldNum" sz="quarter" idx="10"/>
          </p:nvPr>
        </p:nvSpPr>
        <p:spPr>
          <a:ln/>
        </p:spPr>
        <p:txBody>
          <a:bodyPr/>
          <a:lstStyle>
            <a:lvl1pPr>
              <a:defRPr/>
            </a:lvl1pPr>
          </a:lstStyle>
          <a:p>
            <a:pPr>
              <a:defRPr/>
            </a:pPr>
            <a:fld id="{11D67080-3173-4F7A-B9F6-51D23E52856D}"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6"/>
          <p:cNvSpPr>
            <a:spLocks noGrp="1" noChangeArrowheads="1"/>
          </p:cNvSpPr>
          <p:nvPr>
            <p:ph type="sldNum" sz="quarter" idx="10"/>
          </p:nvPr>
        </p:nvSpPr>
        <p:spPr>
          <a:ln/>
        </p:spPr>
        <p:txBody>
          <a:bodyPr/>
          <a:lstStyle>
            <a:lvl1pPr>
              <a:defRPr/>
            </a:lvl1pPr>
          </a:lstStyle>
          <a:p>
            <a:pPr>
              <a:defRPr/>
            </a:pPr>
            <a:fld id="{5FF82D31-4E3E-4D60-997C-DAE3AD33785D}"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6"/>
          <p:cNvSpPr>
            <a:spLocks noGrp="1" noChangeArrowheads="1"/>
          </p:cNvSpPr>
          <p:nvPr>
            <p:ph type="sldNum" sz="quarter" idx="10"/>
          </p:nvPr>
        </p:nvSpPr>
        <p:spPr>
          <a:ln/>
        </p:spPr>
        <p:txBody>
          <a:bodyPr/>
          <a:lstStyle>
            <a:lvl1pPr>
              <a:defRPr/>
            </a:lvl1pPr>
          </a:lstStyle>
          <a:p>
            <a:pPr>
              <a:defRPr/>
            </a:pPr>
            <a:fld id="{78038153-ACEE-4E31-9856-9250F7FBF1BF}"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6"/>
          <p:cNvSpPr>
            <a:spLocks noGrp="1" noChangeArrowheads="1"/>
          </p:cNvSpPr>
          <p:nvPr>
            <p:ph type="sldNum" sz="quarter" idx="10"/>
          </p:nvPr>
        </p:nvSpPr>
        <p:spPr>
          <a:ln/>
        </p:spPr>
        <p:txBody>
          <a:bodyPr/>
          <a:lstStyle>
            <a:lvl1pPr>
              <a:defRPr/>
            </a:lvl1pPr>
          </a:lstStyle>
          <a:p>
            <a:pPr>
              <a:defRPr/>
            </a:pPr>
            <a:fld id="{5CD5BA1B-DF99-4E16-8C2E-D040141336FA}"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7A870E1-9FFF-426B-9795-AF854F241030}"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6"/>
          <p:cNvSpPr>
            <a:spLocks noGrp="1" noChangeArrowheads="1"/>
          </p:cNvSpPr>
          <p:nvPr>
            <p:ph type="sldNum" sz="quarter" idx="10"/>
          </p:nvPr>
        </p:nvSpPr>
        <p:spPr>
          <a:ln/>
        </p:spPr>
        <p:txBody>
          <a:bodyPr/>
          <a:lstStyle>
            <a:lvl1pPr>
              <a:defRPr/>
            </a:lvl1pPr>
          </a:lstStyle>
          <a:p>
            <a:pPr>
              <a:defRPr/>
            </a:pPr>
            <a:fld id="{DFCF38E0-7F32-47F0-9BD0-0DC1467D8109}"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6"/>
          <p:cNvSpPr>
            <a:spLocks noGrp="1" noChangeArrowheads="1"/>
          </p:cNvSpPr>
          <p:nvPr>
            <p:ph type="sldNum" sz="quarter" idx="10"/>
          </p:nvPr>
        </p:nvSpPr>
        <p:spPr>
          <a:ln/>
        </p:spPr>
        <p:txBody>
          <a:bodyPr/>
          <a:lstStyle>
            <a:lvl1pPr>
              <a:defRPr/>
            </a:lvl1pPr>
          </a:lstStyle>
          <a:p>
            <a:pPr>
              <a:defRPr/>
            </a:pPr>
            <a:fld id="{DDC7B473-7700-4038-A31B-1F743F09F27F}"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144A35E5-C94B-4CFB-83F0-609180316595}" type="slidenum">
              <a:rPr lang="en-US" altLang="ko-KR"/>
              <a:pPr>
                <a:defRPr/>
              </a:pPr>
              <a:t>‹#›</a:t>
            </a:fld>
            <a:endParaRPr lang="en-US" altLang="ko-KR"/>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6"/>
          <p:cNvSpPr>
            <a:spLocks noGrp="1" noChangeArrowheads="1"/>
          </p:cNvSpPr>
          <p:nvPr>
            <p:ph type="sldNum" sz="quarter" idx="10"/>
          </p:nvPr>
        </p:nvSpPr>
        <p:spPr>
          <a:ln/>
        </p:spPr>
        <p:txBody>
          <a:bodyPr/>
          <a:lstStyle>
            <a:lvl1pPr>
              <a:defRPr/>
            </a:lvl1pPr>
          </a:lstStyle>
          <a:p>
            <a:pPr>
              <a:defRPr/>
            </a:pPr>
            <a:fld id="{D8897D06-0023-489D-8A2D-FD6F7052A8F6}"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6"/>
          <p:cNvSpPr>
            <a:spLocks noGrp="1" noChangeArrowheads="1"/>
          </p:cNvSpPr>
          <p:nvPr>
            <p:ph type="sldNum" sz="quarter" idx="10"/>
          </p:nvPr>
        </p:nvSpPr>
        <p:spPr>
          <a:ln/>
        </p:spPr>
        <p:txBody>
          <a:bodyPr/>
          <a:lstStyle>
            <a:lvl1pPr>
              <a:defRPr/>
            </a:lvl1pPr>
          </a:lstStyle>
          <a:p>
            <a:pPr>
              <a:defRPr/>
            </a:pPr>
            <a:fld id="{346BF1E7-0D5C-43D8-90FE-5A8CD0F265D4}"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F45B2CB2-0573-4DB9-B578-64F8A3CBFCA1}"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B1230394-4C25-4B71-9865-60BE4CAB36D6}"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1224ACD-824C-4494-9A03-F5EED22A3431}"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5CCFDE9A-52D1-468B-9AC8-F63F66B5A832}"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16D2B02B-F209-4A22-84B9-B14A0D2F00B8}"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ABA4C563-53C9-45E7-852D-3048C28D84CC}"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87896626-0535-42A1-B054-4E84D8DACF87}"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D9210A75-E473-4A1C-BAF4-9B4BFC5348B0}"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79E8C512-71F6-4D6F-B544-484C4C53F01F}" type="slidenum">
              <a:rPr lang="en-US" altLang="ko-KR"/>
              <a:pPr>
                <a:defRPr/>
              </a:pPr>
              <a:t>‹#›</a:t>
            </a:fld>
            <a:endParaRPr lang="en-US" altLang="ko-KR"/>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93160288-161A-4C32-9CD1-11ABC458C010}"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3B79AB2A-3476-4D93-AAD1-FF817F52288A}"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4A7BBE1-A7A9-464C-8BDB-7395F5AE7A1C}"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F45B2CB2-0573-4DB9-B578-64F8A3CBFCA1}"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B1230394-4C25-4B71-9865-60BE4CAB36D6}"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1224ACD-824C-4494-9A03-F5EED22A3431}"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5CCFDE9A-52D1-468B-9AC8-F63F66B5A832}"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16D2B02B-F209-4A22-84B9-B14A0D2F00B8}"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ABA4C563-53C9-45E7-852D-3048C28D84CC}"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87896626-0535-42A1-B054-4E84D8DACF87}"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제목 슬라이드">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35874" name="Rectangle 2"/>
          <p:cNvSpPr>
            <a:spLocks noGrp="1" noChangeArrowheads="1"/>
          </p:cNvSpPr>
          <p:nvPr>
            <p:ph type="ctrTitle"/>
          </p:nvPr>
        </p:nvSpPr>
        <p:spPr>
          <a:xfrm>
            <a:off x="685800" y="2130425"/>
            <a:ext cx="7772400" cy="1470025"/>
          </a:xfrm>
        </p:spPr>
        <p:txBody>
          <a:bodyPr/>
          <a:lstStyle>
            <a:lvl1pPr>
              <a:defRPr/>
            </a:lvl1pPr>
          </a:lstStyle>
          <a:p>
            <a:r>
              <a:rPr lang="ko-KR" altLang="en-US"/>
              <a:t>마스터 제목 스타일 편집</a:t>
            </a:r>
          </a:p>
        </p:txBody>
      </p:sp>
      <p:sp>
        <p:nvSpPr>
          <p:cNvPr id="3358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ko-KR" altLang="en-US"/>
              <a:t>마스터 부제목 스타일 편집</a:t>
            </a:r>
          </a:p>
        </p:txBody>
      </p:sp>
      <p:sp>
        <p:nvSpPr>
          <p:cNvPr id="4" name="Rectangle 4"/>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mn-lt"/>
                <a:ea typeface="굴림" charset="-127"/>
              </a:defRPr>
            </a:lvl1pPr>
          </a:lstStyle>
          <a:p>
            <a:pPr>
              <a:defRPr/>
            </a:pPr>
            <a:endParaRPr lang="en-US" altLang="ko-KR"/>
          </a:p>
        </p:txBody>
      </p:sp>
      <p:sp>
        <p:nvSpPr>
          <p:cNvPr id="5" name="Rectangle 5"/>
          <p:cNvSpPr>
            <a:spLocks noGrp="1" noChangeArrowheads="1"/>
          </p:cNvSpPr>
          <p:nvPr>
            <p:ph type="ftr" sz="quarter" idx="11"/>
          </p:nvPr>
        </p:nvSpPr>
        <p:spPr/>
        <p:txBody>
          <a:bodyPr/>
          <a:lstStyle>
            <a:lvl1pPr>
              <a:defRPr/>
            </a:lvl1pPr>
          </a:lstStyle>
          <a:p>
            <a:pPr>
              <a:defRPr/>
            </a:pPr>
            <a:endParaRPr lang="en-US" altLang="ko-KR"/>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D9210A75-E473-4A1C-BAF4-9B4BFC5348B0}"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93160288-161A-4C32-9CD1-11ABC458C010}"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3B79AB2A-3476-4D93-AAD1-FF817F52288A}"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4A7BBE1-A7A9-464C-8BDB-7395F5AE7A1C}"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title" preserve="1">
  <p:cSld name="제목 슬라이드">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50210" name="Rectangle 2"/>
          <p:cNvSpPr>
            <a:spLocks noGrp="1" noChangeArrowheads="1"/>
          </p:cNvSpPr>
          <p:nvPr>
            <p:ph type="ctrTitle"/>
          </p:nvPr>
        </p:nvSpPr>
        <p:spPr>
          <a:xfrm>
            <a:off x="685800" y="2130425"/>
            <a:ext cx="7772400" cy="1470025"/>
          </a:xfrm>
        </p:spPr>
        <p:txBody>
          <a:bodyPr/>
          <a:lstStyle>
            <a:lvl1pPr>
              <a:defRPr/>
            </a:lvl1pPr>
          </a:lstStyle>
          <a:p>
            <a:r>
              <a:rPr lang="ko-KR" altLang="en-US"/>
              <a:t>마스터 제목 스타일 편집</a:t>
            </a:r>
          </a:p>
        </p:txBody>
      </p:sp>
      <p:sp>
        <p:nvSpPr>
          <p:cNvPr id="35021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ko-KR" altLang="en-US"/>
              <a:t>마스터 부제목 스타일 편집</a:t>
            </a:r>
          </a:p>
        </p:txBody>
      </p:sp>
      <p:sp>
        <p:nvSpPr>
          <p:cNvPr id="4" name="Rectangle 4"/>
          <p:cNvSpPr>
            <a:spLocks noGrp="1" noChangeArrowheads="1"/>
          </p:cNvSpPr>
          <p:nvPr>
            <p:ph type="dt" sz="half" idx="10"/>
          </p:nvPr>
        </p:nvSpPr>
        <p:spPr/>
        <p:txBody>
          <a:bodyPr/>
          <a:lstStyle>
            <a:lvl1pPr>
              <a:lnSpc>
                <a:spcPct val="60000"/>
              </a:lnSpc>
              <a:spcBef>
                <a:spcPct val="50000"/>
              </a:spcBef>
              <a:defRPr/>
            </a:lvl1pPr>
          </a:lstStyle>
          <a:p>
            <a:pPr>
              <a:defRPr/>
            </a:pPr>
            <a:endParaRPr lang="en-US" altLang="ko-KR"/>
          </a:p>
        </p:txBody>
      </p:sp>
      <p:sp>
        <p:nvSpPr>
          <p:cNvPr id="5" name="Rectangle 5"/>
          <p:cNvSpPr>
            <a:spLocks noGrp="1" noChangeArrowheads="1"/>
          </p:cNvSpPr>
          <p:nvPr>
            <p:ph type="ftr" sz="quarter" idx="11"/>
          </p:nvPr>
        </p:nvSpPr>
        <p:spPr/>
        <p:txBody>
          <a:bodyPr/>
          <a:lstStyle>
            <a:lvl1pPr algn="l">
              <a:lnSpc>
                <a:spcPct val="60000"/>
              </a:lnSpc>
              <a:spcBef>
                <a:spcPct val="50000"/>
              </a:spcBef>
              <a:defRPr/>
            </a:lvl1pPr>
          </a:lstStyle>
          <a:p>
            <a:pPr>
              <a:defRPr/>
            </a:pPr>
            <a:endParaRPr lang="en-US" altLang="ko-KR"/>
          </a:p>
        </p:txBody>
      </p:sp>
      <p:sp>
        <p:nvSpPr>
          <p:cNvPr id="6" name="Rectangle 6"/>
          <p:cNvSpPr>
            <a:spLocks noGrp="1" noChangeArrowheads="1"/>
          </p:cNvSpPr>
          <p:nvPr>
            <p:ph type="sldNum" sz="quarter" idx="12"/>
          </p:nvPr>
        </p:nvSpPr>
        <p:spPr>
          <a:xfrm>
            <a:off x="7010400" y="6308725"/>
            <a:ext cx="2133600" cy="476250"/>
          </a:xfrm>
        </p:spPr>
        <p:txBody>
          <a:bodyPr/>
          <a:lstStyle>
            <a:lvl1pPr>
              <a:lnSpc>
                <a:spcPct val="60000"/>
              </a:lnSpc>
              <a:spcBef>
                <a:spcPct val="50000"/>
              </a:spcBef>
              <a:defRPr sz="1400"/>
            </a:lvl1pPr>
          </a:lstStyle>
          <a:p>
            <a:pPr>
              <a:defRPr/>
            </a:pPr>
            <a:endParaRPr lang="en-US" altLang="ko-KR"/>
          </a:p>
          <a:p>
            <a:pPr>
              <a:defRPr/>
            </a:pPr>
            <a:fld id="{5C7E5B0F-EF30-404C-A58A-567841225C11}" type="slidenum">
              <a:rPr lang="en-US" altLang="ko-KR"/>
              <a:pPr>
                <a:defRPr/>
              </a:pPr>
              <a:t>‹#›</a:t>
            </a:fld>
            <a:endParaRPr lang="en-US" altLang="ko-KR"/>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lnSpc>
                <a:spcPct val="60000"/>
              </a:lnSpc>
              <a:spcBef>
                <a:spcPct val="50000"/>
              </a:spcBef>
              <a:defRPr/>
            </a:lvl1pPr>
          </a:lstStyle>
          <a:p>
            <a:pPr>
              <a:defRPr/>
            </a:pPr>
            <a:endParaRPr lang="en-US" altLang="ko-KR"/>
          </a:p>
        </p:txBody>
      </p:sp>
      <p:sp>
        <p:nvSpPr>
          <p:cNvPr id="5" name="바닥글 개체 틀 4"/>
          <p:cNvSpPr>
            <a:spLocks noGrp="1"/>
          </p:cNvSpPr>
          <p:nvPr>
            <p:ph type="ftr" sz="quarter" idx="11"/>
          </p:nvPr>
        </p:nvSpPr>
        <p:spPr/>
        <p:txBody>
          <a:bodyPr/>
          <a:lstStyle>
            <a:lvl1pPr algn="l">
              <a:lnSpc>
                <a:spcPct val="60000"/>
              </a:lnSpc>
              <a:spcBef>
                <a:spcPct val="50000"/>
              </a:spcBef>
              <a:defRPr/>
            </a:lvl1pPr>
          </a:lstStyle>
          <a:p>
            <a:pPr>
              <a:defRPr/>
            </a:pPr>
            <a:endParaRPr lang="en-US" altLang="ko-KR"/>
          </a:p>
        </p:txBody>
      </p:sp>
      <p:sp>
        <p:nvSpPr>
          <p:cNvPr id="6" name="슬라이드 번호 개체 틀 5"/>
          <p:cNvSpPr>
            <a:spLocks noGrp="1"/>
          </p:cNvSpPr>
          <p:nvPr>
            <p:ph type="sldNum" sz="quarter" idx="12"/>
          </p:nvPr>
        </p:nvSpPr>
        <p:spPr/>
        <p:txBody>
          <a:bodyPr/>
          <a:lstStyle>
            <a:lvl1pPr>
              <a:lnSpc>
                <a:spcPct val="60000"/>
              </a:lnSpc>
              <a:spcBef>
                <a:spcPct val="50000"/>
              </a:spcBef>
              <a:defRPr sz="1400"/>
            </a:lvl1pPr>
          </a:lstStyle>
          <a:p>
            <a:pPr>
              <a:defRPr/>
            </a:pPr>
            <a:endParaRPr lang="en-US" altLang="ko-KR"/>
          </a:p>
          <a:p>
            <a:pPr>
              <a:defRPr/>
            </a:pPr>
            <a:fld id="{6A3857CC-647E-48D4-89C9-91A913CB75C2}" type="slidenum">
              <a:rPr lang="en-US" altLang="ko-KR"/>
              <a:pPr>
                <a:defRPr/>
              </a:pPr>
              <a:t>‹#›</a:t>
            </a:fld>
            <a:endParaRPr lang="en-US" altLang="ko-KR"/>
          </a:p>
        </p:txBody>
      </p:sp>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lvl1pPr>
              <a:lnSpc>
                <a:spcPct val="60000"/>
              </a:lnSpc>
              <a:spcBef>
                <a:spcPct val="50000"/>
              </a:spcBef>
              <a:defRPr/>
            </a:lvl1pPr>
          </a:lstStyle>
          <a:p>
            <a:pPr>
              <a:defRPr/>
            </a:pPr>
            <a:endParaRPr lang="en-US" altLang="ko-KR"/>
          </a:p>
        </p:txBody>
      </p:sp>
      <p:sp>
        <p:nvSpPr>
          <p:cNvPr id="5" name="바닥글 개체 틀 4"/>
          <p:cNvSpPr>
            <a:spLocks noGrp="1"/>
          </p:cNvSpPr>
          <p:nvPr>
            <p:ph type="ftr" sz="quarter" idx="11"/>
          </p:nvPr>
        </p:nvSpPr>
        <p:spPr/>
        <p:txBody>
          <a:bodyPr/>
          <a:lstStyle>
            <a:lvl1pPr algn="l">
              <a:lnSpc>
                <a:spcPct val="60000"/>
              </a:lnSpc>
              <a:spcBef>
                <a:spcPct val="50000"/>
              </a:spcBef>
              <a:defRPr/>
            </a:lvl1pPr>
          </a:lstStyle>
          <a:p>
            <a:pPr>
              <a:defRPr/>
            </a:pPr>
            <a:endParaRPr lang="en-US" altLang="ko-KR"/>
          </a:p>
        </p:txBody>
      </p:sp>
      <p:sp>
        <p:nvSpPr>
          <p:cNvPr id="6" name="슬라이드 번호 개체 틀 5"/>
          <p:cNvSpPr>
            <a:spLocks noGrp="1"/>
          </p:cNvSpPr>
          <p:nvPr>
            <p:ph type="sldNum" sz="quarter" idx="12"/>
          </p:nvPr>
        </p:nvSpPr>
        <p:spPr/>
        <p:txBody>
          <a:bodyPr/>
          <a:lstStyle>
            <a:lvl1pPr>
              <a:lnSpc>
                <a:spcPct val="60000"/>
              </a:lnSpc>
              <a:spcBef>
                <a:spcPct val="50000"/>
              </a:spcBef>
              <a:defRPr sz="1400"/>
            </a:lvl1pPr>
          </a:lstStyle>
          <a:p>
            <a:pPr>
              <a:defRPr/>
            </a:pPr>
            <a:endParaRPr lang="en-US" altLang="ko-KR"/>
          </a:p>
          <a:p>
            <a:pPr>
              <a:defRPr/>
            </a:pPr>
            <a:fld id="{C44F7FB1-74AF-4B04-8758-C00A75F011A7}" type="slidenum">
              <a:rPr lang="en-US" altLang="ko-KR"/>
              <a:pPr>
                <a:defRPr/>
              </a:pPr>
              <a:t>‹#›</a:t>
            </a:fld>
            <a:endParaRPr lang="en-US" altLang="ko-KR"/>
          </a:p>
        </p:txBody>
      </p:sp>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lvl1pPr>
              <a:lnSpc>
                <a:spcPct val="60000"/>
              </a:lnSpc>
              <a:spcBef>
                <a:spcPct val="50000"/>
              </a:spcBef>
              <a:defRPr/>
            </a:lvl1pPr>
          </a:lstStyle>
          <a:p>
            <a:pPr>
              <a:defRPr/>
            </a:pPr>
            <a:endParaRPr lang="en-US" altLang="ko-KR"/>
          </a:p>
        </p:txBody>
      </p:sp>
      <p:sp>
        <p:nvSpPr>
          <p:cNvPr id="6" name="바닥글 개체 틀 5"/>
          <p:cNvSpPr>
            <a:spLocks noGrp="1"/>
          </p:cNvSpPr>
          <p:nvPr>
            <p:ph type="ftr" sz="quarter" idx="11"/>
          </p:nvPr>
        </p:nvSpPr>
        <p:spPr/>
        <p:txBody>
          <a:bodyPr/>
          <a:lstStyle>
            <a:lvl1pPr algn="l">
              <a:lnSpc>
                <a:spcPct val="60000"/>
              </a:lnSpc>
              <a:spcBef>
                <a:spcPct val="50000"/>
              </a:spcBef>
              <a:defRPr/>
            </a:lvl1pPr>
          </a:lstStyle>
          <a:p>
            <a:pPr>
              <a:defRPr/>
            </a:pPr>
            <a:endParaRPr lang="en-US" altLang="ko-KR"/>
          </a:p>
        </p:txBody>
      </p:sp>
      <p:sp>
        <p:nvSpPr>
          <p:cNvPr id="7" name="슬라이드 번호 개체 틀 6"/>
          <p:cNvSpPr>
            <a:spLocks noGrp="1"/>
          </p:cNvSpPr>
          <p:nvPr>
            <p:ph type="sldNum" sz="quarter" idx="12"/>
          </p:nvPr>
        </p:nvSpPr>
        <p:spPr/>
        <p:txBody>
          <a:bodyPr/>
          <a:lstStyle>
            <a:lvl1pPr>
              <a:lnSpc>
                <a:spcPct val="60000"/>
              </a:lnSpc>
              <a:spcBef>
                <a:spcPct val="50000"/>
              </a:spcBef>
              <a:defRPr sz="1400"/>
            </a:lvl1pPr>
          </a:lstStyle>
          <a:p>
            <a:pPr>
              <a:defRPr/>
            </a:pPr>
            <a:endParaRPr lang="en-US" altLang="ko-KR"/>
          </a:p>
          <a:p>
            <a:pPr>
              <a:defRPr/>
            </a:pPr>
            <a:fld id="{6CCC012A-A13B-4880-BE1B-BEF089DDEEFE}" type="slidenum">
              <a:rPr lang="en-US" altLang="ko-KR"/>
              <a:pPr>
                <a:defRPr/>
              </a:pPr>
              <a:t>‹#›</a:t>
            </a:fld>
            <a:endParaRPr lang="en-US" altLang="ko-KR"/>
          </a:p>
        </p:txBody>
      </p:sp>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lvl1pPr>
              <a:lnSpc>
                <a:spcPct val="60000"/>
              </a:lnSpc>
              <a:spcBef>
                <a:spcPct val="50000"/>
              </a:spcBef>
              <a:defRPr/>
            </a:lvl1pPr>
          </a:lstStyle>
          <a:p>
            <a:pPr>
              <a:defRPr/>
            </a:pPr>
            <a:endParaRPr lang="en-US" altLang="ko-KR"/>
          </a:p>
        </p:txBody>
      </p:sp>
      <p:sp>
        <p:nvSpPr>
          <p:cNvPr id="8" name="바닥글 개체 틀 7"/>
          <p:cNvSpPr>
            <a:spLocks noGrp="1"/>
          </p:cNvSpPr>
          <p:nvPr>
            <p:ph type="ftr" sz="quarter" idx="11"/>
          </p:nvPr>
        </p:nvSpPr>
        <p:spPr/>
        <p:txBody>
          <a:bodyPr/>
          <a:lstStyle>
            <a:lvl1pPr algn="l">
              <a:lnSpc>
                <a:spcPct val="60000"/>
              </a:lnSpc>
              <a:spcBef>
                <a:spcPct val="50000"/>
              </a:spcBef>
              <a:defRPr/>
            </a:lvl1pPr>
          </a:lstStyle>
          <a:p>
            <a:pPr>
              <a:defRPr/>
            </a:pPr>
            <a:endParaRPr lang="en-US" altLang="ko-KR"/>
          </a:p>
        </p:txBody>
      </p:sp>
      <p:sp>
        <p:nvSpPr>
          <p:cNvPr id="9" name="슬라이드 번호 개체 틀 8"/>
          <p:cNvSpPr>
            <a:spLocks noGrp="1"/>
          </p:cNvSpPr>
          <p:nvPr>
            <p:ph type="sldNum" sz="quarter" idx="12"/>
          </p:nvPr>
        </p:nvSpPr>
        <p:spPr/>
        <p:txBody>
          <a:bodyPr/>
          <a:lstStyle>
            <a:lvl1pPr>
              <a:lnSpc>
                <a:spcPct val="60000"/>
              </a:lnSpc>
              <a:spcBef>
                <a:spcPct val="50000"/>
              </a:spcBef>
              <a:defRPr sz="1400"/>
            </a:lvl1pPr>
          </a:lstStyle>
          <a:p>
            <a:pPr>
              <a:defRPr/>
            </a:pPr>
            <a:endParaRPr lang="en-US" altLang="ko-KR"/>
          </a:p>
          <a:p>
            <a:pPr>
              <a:defRPr/>
            </a:pPr>
            <a:fld id="{38820C66-7154-4559-A5E1-B7B6D28B5CC3}" type="slidenum">
              <a:rPr lang="en-US" altLang="ko-KR"/>
              <a:pPr>
                <a:defRPr/>
              </a:pPr>
              <a:t>‹#›</a:t>
            </a:fld>
            <a:endParaRPr lang="en-US" altLang="ko-KR"/>
          </a:p>
        </p:txBody>
      </p:sp>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lvl1pPr>
              <a:lnSpc>
                <a:spcPct val="60000"/>
              </a:lnSpc>
              <a:spcBef>
                <a:spcPct val="50000"/>
              </a:spcBef>
              <a:defRPr/>
            </a:lvl1pPr>
          </a:lstStyle>
          <a:p>
            <a:pPr>
              <a:defRPr/>
            </a:pPr>
            <a:endParaRPr lang="en-US" altLang="ko-KR"/>
          </a:p>
        </p:txBody>
      </p:sp>
      <p:sp>
        <p:nvSpPr>
          <p:cNvPr id="4" name="바닥글 개체 틀 3"/>
          <p:cNvSpPr>
            <a:spLocks noGrp="1"/>
          </p:cNvSpPr>
          <p:nvPr>
            <p:ph type="ftr" sz="quarter" idx="11"/>
          </p:nvPr>
        </p:nvSpPr>
        <p:spPr/>
        <p:txBody>
          <a:bodyPr/>
          <a:lstStyle>
            <a:lvl1pPr algn="l">
              <a:lnSpc>
                <a:spcPct val="60000"/>
              </a:lnSpc>
              <a:spcBef>
                <a:spcPct val="50000"/>
              </a:spcBef>
              <a:defRPr/>
            </a:lvl1pPr>
          </a:lstStyle>
          <a:p>
            <a:pPr>
              <a:defRPr/>
            </a:pPr>
            <a:endParaRPr lang="en-US" altLang="ko-KR"/>
          </a:p>
        </p:txBody>
      </p:sp>
      <p:sp>
        <p:nvSpPr>
          <p:cNvPr id="5" name="슬라이드 번호 개체 틀 4"/>
          <p:cNvSpPr>
            <a:spLocks noGrp="1"/>
          </p:cNvSpPr>
          <p:nvPr>
            <p:ph type="sldNum" sz="quarter" idx="12"/>
          </p:nvPr>
        </p:nvSpPr>
        <p:spPr/>
        <p:txBody>
          <a:bodyPr/>
          <a:lstStyle>
            <a:lvl1pPr>
              <a:lnSpc>
                <a:spcPct val="60000"/>
              </a:lnSpc>
              <a:spcBef>
                <a:spcPct val="50000"/>
              </a:spcBef>
              <a:defRPr sz="1400"/>
            </a:lvl1pPr>
          </a:lstStyle>
          <a:p>
            <a:pPr>
              <a:defRPr/>
            </a:pPr>
            <a:endParaRPr lang="en-US" altLang="ko-KR"/>
          </a:p>
          <a:p>
            <a:pPr>
              <a:defRPr/>
            </a:pPr>
            <a:fld id="{12A5089D-F037-48C0-A25E-4807184FE89C}" type="slidenum">
              <a:rPr lang="en-US" altLang="ko-KR"/>
              <a:pPr>
                <a:defRPr/>
              </a:pPr>
              <a:t>‹#›</a:t>
            </a:fld>
            <a:endParaRPr lang="en-US" altLang="ko-K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ltLang="ko-KR"/>
          </a:p>
        </p:txBody>
      </p:sp>
      <p:sp>
        <p:nvSpPr>
          <p:cNvPr id="5" name="Rectangle 5"/>
          <p:cNvSpPr>
            <a:spLocks noGrp="1" noChangeArrowheads="1"/>
          </p:cNvSpPr>
          <p:nvPr>
            <p:ph type="sldNum" sz="quarter" idx="11"/>
          </p:nvPr>
        </p:nvSpPr>
        <p:spPr>
          <a:ln/>
        </p:spPr>
        <p:txBody>
          <a:bodyPr/>
          <a:lstStyle>
            <a:lvl1pPr>
              <a:defRPr/>
            </a:lvl1pPr>
          </a:lstStyle>
          <a:p>
            <a:pPr>
              <a:defRPr/>
            </a:pPr>
            <a:fld id="{1CFD4171-EADD-4417-AFB6-07C15D375867}" type="slidenum">
              <a:rPr lang="en-US" altLang="ko-KR"/>
              <a:pPr>
                <a:defRPr/>
              </a:pPr>
              <a:t>‹#›</a:t>
            </a:fld>
            <a:endParaRPr lang="en-US" altLang="ko-KR"/>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lnSpc>
                <a:spcPct val="60000"/>
              </a:lnSpc>
              <a:spcBef>
                <a:spcPct val="50000"/>
              </a:spcBef>
              <a:defRPr/>
            </a:lvl1pPr>
          </a:lstStyle>
          <a:p>
            <a:pPr>
              <a:defRPr/>
            </a:pPr>
            <a:endParaRPr lang="en-US" altLang="ko-KR"/>
          </a:p>
        </p:txBody>
      </p:sp>
      <p:sp>
        <p:nvSpPr>
          <p:cNvPr id="3" name="바닥글 개체 틀 2"/>
          <p:cNvSpPr>
            <a:spLocks noGrp="1"/>
          </p:cNvSpPr>
          <p:nvPr>
            <p:ph type="ftr" sz="quarter" idx="11"/>
          </p:nvPr>
        </p:nvSpPr>
        <p:spPr/>
        <p:txBody>
          <a:bodyPr/>
          <a:lstStyle>
            <a:lvl1pPr algn="l">
              <a:lnSpc>
                <a:spcPct val="60000"/>
              </a:lnSpc>
              <a:spcBef>
                <a:spcPct val="50000"/>
              </a:spcBef>
              <a:defRPr/>
            </a:lvl1pPr>
          </a:lstStyle>
          <a:p>
            <a:pPr>
              <a:defRPr/>
            </a:pPr>
            <a:endParaRPr lang="en-US" altLang="ko-KR"/>
          </a:p>
        </p:txBody>
      </p:sp>
      <p:sp>
        <p:nvSpPr>
          <p:cNvPr id="4" name="슬라이드 번호 개체 틀 3"/>
          <p:cNvSpPr>
            <a:spLocks noGrp="1"/>
          </p:cNvSpPr>
          <p:nvPr>
            <p:ph type="sldNum" sz="quarter" idx="12"/>
          </p:nvPr>
        </p:nvSpPr>
        <p:spPr/>
        <p:txBody>
          <a:bodyPr/>
          <a:lstStyle>
            <a:lvl1pPr>
              <a:lnSpc>
                <a:spcPct val="60000"/>
              </a:lnSpc>
              <a:spcBef>
                <a:spcPct val="50000"/>
              </a:spcBef>
              <a:defRPr sz="1400"/>
            </a:lvl1pPr>
          </a:lstStyle>
          <a:p>
            <a:pPr>
              <a:defRPr/>
            </a:pPr>
            <a:endParaRPr lang="en-US" altLang="ko-KR"/>
          </a:p>
          <a:p>
            <a:pPr>
              <a:defRPr/>
            </a:pPr>
            <a:fld id="{351DF486-ACF4-4117-B469-214B332996E1}" type="slidenum">
              <a:rPr lang="en-US" altLang="ko-KR"/>
              <a:pPr>
                <a:defRPr/>
              </a:pPr>
              <a:t>‹#›</a:t>
            </a:fld>
            <a:endParaRPr lang="en-US" altLang="ko-KR"/>
          </a:p>
        </p:txBody>
      </p:sp>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lnSpc>
                <a:spcPct val="60000"/>
              </a:lnSpc>
              <a:spcBef>
                <a:spcPct val="50000"/>
              </a:spcBef>
              <a:defRPr/>
            </a:lvl1pPr>
          </a:lstStyle>
          <a:p>
            <a:pPr>
              <a:defRPr/>
            </a:pPr>
            <a:endParaRPr lang="en-US" altLang="ko-KR"/>
          </a:p>
        </p:txBody>
      </p:sp>
      <p:sp>
        <p:nvSpPr>
          <p:cNvPr id="6" name="바닥글 개체 틀 5"/>
          <p:cNvSpPr>
            <a:spLocks noGrp="1"/>
          </p:cNvSpPr>
          <p:nvPr>
            <p:ph type="ftr" sz="quarter" idx="11"/>
          </p:nvPr>
        </p:nvSpPr>
        <p:spPr/>
        <p:txBody>
          <a:bodyPr/>
          <a:lstStyle>
            <a:lvl1pPr algn="l">
              <a:lnSpc>
                <a:spcPct val="60000"/>
              </a:lnSpc>
              <a:spcBef>
                <a:spcPct val="50000"/>
              </a:spcBef>
              <a:defRPr/>
            </a:lvl1pPr>
          </a:lstStyle>
          <a:p>
            <a:pPr>
              <a:defRPr/>
            </a:pPr>
            <a:endParaRPr lang="en-US" altLang="ko-KR"/>
          </a:p>
        </p:txBody>
      </p:sp>
      <p:sp>
        <p:nvSpPr>
          <p:cNvPr id="7" name="슬라이드 번호 개체 틀 6"/>
          <p:cNvSpPr>
            <a:spLocks noGrp="1"/>
          </p:cNvSpPr>
          <p:nvPr>
            <p:ph type="sldNum" sz="quarter" idx="12"/>
          </p:nvPr>
        </p:nvSpPr>
        <p:spPr/>
        <p:txBody>
          <a:bodyPr/>
          <a:lstStyle>
            <a:lvl1pPr>
              <a:lnSpc>
                <a:spcPct val="60000"/>
              </a:lnSpc>
              <a:spcBef>
                <a:spcPct val="50000"/>
              </a:spcBef>
              <a:defRPr sz="1400"/>
            </a:lvl1pPr>
          </a:lstStyle>
          <a:p>
            <a:pPr>
              <a:defRPr/>
            </a:pPr>
            <a:endParaRPr lang="en-US" altLang="ko-KR"/>
          </a:p>
          <a:p>
            <a:pPr>
              <a:defRPr/>
            </a:pPr>
            <a:fld id="{E4A3D576-0F4B-4D75-A99F-15142E4390C9}" type="slidenum">
              <a:rPr lang="en-US" altLang="ko-KR"/>
              <a:pPr>
                <a:defRPr/>
              </a:pPr>
              <a:t>‹#›</a:t>
            </a:fld>
            <a:endParaRPr lang="en-US" altLang="ko-KR"/>
          </a:p>
        </p:txBody>
      </p:sp>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lnSpc>
                <a:spcPct val="60000"/>
              </a:lnSpc>
              <a:spcBef>
                <a:spcPct val="50000"/>
              </a:spcBef>
              <a:defRPr/>
            </a:lvl1pPr>
          </a:lstStyle>
          <a:p>
            <a:pPr>
              <a:defRPr/>
            </a:pPr>
            <a:endParaRPr lang="en-US" altLang="ko-KR"/>
          </a:p>
        </p:txBody>
      </p:sp>
      <p:sp>
        <p:nvSpPr>
          <p:cNvPr id="6" name="바닥글 개체 틀 5"/>
          <p:cNvSpPr>
            <a:spLocks noGrp="1"/>
          </p:cNvSpPr>
          <p:nvPr>
            <p:ph type="ftr" sz="quarter" idx="11"/>
          </p:nvPr>
        </p:nvSpPr>
        <p:spPr/>
        <p:txBody>
          <a:bodyPr/>
          <a:lstStyle>
            <a:lvl1pPr algn="l">
              <a:lnSpc>
                <a:spcPct val="60000"/>
              </a:lnSpc>
              <a:spcBef>
                <a:spcPct val="50000"/>
              </a:spcBef>
              <a:defRPr/>
            </a:lvl1pPr>
          </a:lstStyle>
          <a:p>
            <a:pPr>
              <a:defRPr/>
            </a:pPr>
            <a:endParaRPr lang="en-US" altLang="ko-KR"/>
          </a:p>
        </p:txBody>
      </p:sp>
      <p:sp>
        <p:nvSpPr>
          <p:cNvPr id="7" name="슬라이드 번호 개체 틀 6"/>
          <p:cNvSpPr>
            <a:spLocks noGrp="1"/>
          </p:cNvSpPr>
          <p:nvPr>
            <p:ph type="sldNum" sz="quarter" idx="12"/>
          </p:nvPr>
        </p:nvSpPr>
        <p:spPr/>
        <p:txBody>
          <a:bodyPr/>
          <a:lstStyle>
            <a:lvl1pPr>
              <a:lnSpc>
                <a:spcPct val="60000"/>
              </a:lnSpc>
              <a:spcBef>
                <a:spcPct val="50000"/>
              </a:spcBef>
              <a:defRPr sz="1400"/>
            </a:lvl1pPr>
          </a:lstStyle>
          <a:p>
            <a:pPr>
              <a:defRPr/>
            </a:pPr>
            <a:endParaRPr lang="en-US" altLang="ko-KR"/>
          </a:p>
          <a:p>
            <a:pPr>
              <a:defRPr/>
            </a:pPr>
            <a:fld id="{977F3061-1935-40A5-8C08-A6BB113DDA6E}" type="slidenum">
              <a:rPr lang="en-US" altLang="ko-KR"/>
              <a:pPr>
                <a:defRPr/>
              </a:pPr>
              <a:t>‹#›</a:t>
            </a:fld>
            <a:endParaRPr lang="en-US" altLang="ko-KR"/>
          </a:p>
        </p:txBody>
      </p:sp>
    </p:spTree>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lnSpc>
                <a:spcPct val="60000"/>
              </a:lnSpc>
              <a:spcBef>
                <a:spcPct val="50000"/>
              </a:spcBef>
              <a:defRPr/>
            </a:lvl1pPr>
          </a:lstStyle>
          <a:p>
            <a:pPr>
              <a:defRPr/>
            </a:pPr>
            <a:endParaRPr lang="en-US" altLang="ko-KR"/>
          </a:p>
        </p:txBody>
      </p:sp>
      <p:sp>
        <p:nvSpPr>
          <p:cNvPr id="5" name="바닥글 개체 틀 4"/>
          <p:cNvSpPr>
            <a:spLocks noGrp="1"/>
          </p:cNvSpPr>
          <p:nvPr>
            <p:ph type="ftr" sz="quarter" idx="11"/>
          </p:nvPr>
        </p:nvSpPr>
        <p:spPr/>
        <p:txBody>
          <a:bodyPr/>
          <a:lstStyle>
            <a:lvl1pPr algn="l">
              <a:lnSpc>
                <a:spcPct val="60000"/>
              </a:lnSpc>
              <a:spcBef>
                <a:spcPct val="50000"/>
              </a:spcBef>
              <a:defRPr/>
            </a:lvl1pPr>
          </a:lstStyle>
          <a:p>
            <a:pPr>
              <a:defRPr/>
            </a:pPr>
            <a:endParaRPr lang="en-US" altLang="ko-KR"/>
          </a:p>
        </p:txBody>
      </p:sp>
      <p:sp>
        <p:nvSpPr>
          <p:cNvPr id="6" name="슬라이드 번호 개체 틀 5"/>
          <p:cNvSpPr>
            <a:spLocks noGrp="1"/>
          </p:cNvSpPr>
          <p:nvPr>
            <p:ph type="sldNum" sz="quarter" idx="12"/>
          </p:nvPr>
        </p:nvSpPr>
        <p:spPr/>
        <p:txBody>
          <a:bodyPr/>
          <a:lstStyle>
            <a:lvl1pPr>
              <a:lnSpc>
                <a:spcPct val="60000"/>
              </a:lnSpc>
              <a:spcBef>
                <a:spcPct val="50000"/>
              </a:spcBef>
              <a:defRPr sz="1400"/>
            </a:lvl1pPr>
          </a:lstStyle>
          <a:p>
            <a:pPr>
              <a:defRPr/>
            </a:pPr>
            <a:endParaRPr lang="en-US" altLang="ko-KR"/>
          </a:p>
          <a:p>
            <a:pPr>
              <a:defRPr/>
            </a:pPr>
            <a:fld id="{B3CB9CBD-7927-4B5A-B390-BF8AC46A4247}" type="slidenum">
              <a:rPr lang="en-US" altLang="ko-KR"/>
              <a:pPr>
                <a:defRPr/>
              </a:pPr>
              <a:t>‹#›</a:t>
            </a:fld>
            <a:endParaRPr lang="en-US" altLang="ko-KR"/>
          </a:p>
        </p:txBody>
      </p:sp>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lnSpc>
                <a:spcPct val="60000"/>
              </a:lnSpc>
              <a:spcBef>
                <a:spcPct val="50000"/>
              </a:spcBef>
              <a:defRPr/>
            </a:lvl1pPr>
          </a:lstStyle>
          <a:p>
            <a:pPr>
              <a:defRPr/>
            </a:pPr>
            <a:endParaRPr lang="en-US" altLang="ko-KR"/>
          </a:p>
        </p:txBody>
      </p:sp>
      <p:sp>
        <p:nvSpPr>
          <p:cNvPr id="5" name="바닥글 개체 틀 4"/>
          <p:cNvSpPr>
            <a:spLocks noGrp="1"/>
          </p:cNvSpPr>
          <p:nvPr>
            <p:ph type="ftr" sz="quarter" idx="11"/>
          </p:nvPr>
        </p:nvSpPr>
        <p:spPr/>
        <p:txBody>
          <a:bodyPr/>
          <a:lstStyle>
            <a:lvl1pPr algn="l">
              <a:lnSpc>
                <a:spcPct val="60000"/>
              </a:lnSpc>
              <a:spcBef>
                <a:spcPct val="50000"/>
              </a:spcBef>
              <a:defRPr/>
            </a:lvl1pPr>
          </a:lstStyle>
          <a:p>
            <a:pPr>
              <a:defRPr/>
            </a:pPr>
            <a:endParaRPr lang="en-US" altLang="ko-KR"/>
          </a:p>
        </p:txBody>
      </p:sp>
      <p:sp>
        <p:nvSpPr>
          <p:cNvPr id="6" name="슬라이드 번호 개체 틀 5"/>
          <p:cNvSpPr>
            <a:spLocks noGrp="1"/>
          </p:cNvSpPr>
          <p:nvPr>
            <p:ph type="sldNum" sz="quarter" idx="12"/>
          </p:nvPr>
        </p:nvSpPr>
        <p:spPr/>
        <p:txBody>
          <a:bodyPr/>
          <a:lstStyle>
            <a:lvl1pPr>
              <a:lnSpc>
                <a:spcPct val="60000"/>
              </a:lnSpc>
              <a:spcBef>
                <a:spcPct val="50000"/>
              </a:spcBef>
              <a:defRPr sz="1400"/>
            </a:lvl1pPr>
          </a:lstStyle>
          <a:p>
            <a:pPr>
              <a:defRPr/>
            </a:pPr>
            <a:endParaRPr lang="en-US" altLang="ko-KR"/>
          </a:p>
          <a:p>
            <a:pPr>
              <a:defRPr/>
            </a:pPr>
            <a:fld id="{39E403C0-A862-4873-9F6A-37801CCBFB48}" type="slidenum">
              <a:rPr lang="en-US" altLang="ko-KR"/>
              <a:pPr>
                <a:defRPr/>
              </a:pPr>
              <a:t>‹#›</a:t>
            </a:fld>
            <a:endParaRPr lang="en-US" altLang="ko-KR"/>
          </a:p>
        </p:txBody>
      </p:sp>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title" preserve="1">
  <p:cSld name="제목 슬라이드">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85378" name="Rectangle 2"/>
          <p:cNvSpPr>
            <a:spLocks noGrp="1" noChangeArrowheads="1"/>
          </p:cNvSpPr>
          <p:nvPr>
            <p:ph type="ctrTitle"/>
          </p:nvPr>
        </p:nvSpPr>
        <p:spPr>
          <a:xfrm>
            <a:off x="685800" y="2130425"/>
            <a:ext cx="7772400" cy="1470025"/>
          </a:xfrm>
        </p:spPr>
        <p:txBody>
          <a:bodyPr/>
          <a:lstStyle>
            <a:lvl1pPr>
              <a:defRPr/>
            </a:lvl1pPr>
          </a:lstStyle>
          <a:p>
            <a:r>
              <a:rPr lang="ko-KR" altLang="en-US"/>
              <a:t>마스터 제목 스타일 편집</a:t>
            </a:r>
          </a:p>
        </p:txBody>
      </p:sp>
      <p:sp>
        <p:nvSpPr>
          <p:cNvPr id="485379"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ko-KR" altLang="en-US"/>
              <a:t>마스터 부제목 스타일 편집</a:t>
            </a:r>
          </a:p>
        </p:txBody>
      </p:sp>
      <p:sp>
        <p:nvSpPr>
          <p:cNvPr id="4" name="Rectangle 4"/>
          <p:cNvSpPr>
            <a:spLocks noGrp="1" noChangeArrowheads="1"/>
          </p:cNvSpPr>
          <p:nvPr>
            <p:ph type="dt" sz="half" idx="10"/>
          </p:nvPr>
        </p:nvSpPr>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xfrm>
            <a:off x="6948488" y="6524625"/>
            <a:ext cx="2133600" cy="476250"/>
          </a:xfrm>
        </p:spPr>
        <p:txBody>
          <a:bodyPr/>
          <a:lstStyle>
            <a:lvl1pPr>
              <a:defRPr/>
            </a:lvl1pPr>
          </a:lstStyle>
          <a:p>
            <a:pPr>
              <a:defRPr/>
            </a:pPr>
            <a:fld id="{B1618A10-F549-41E0-A913-5800973CCEF4}"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F18625-66FB-41BB-886B-6DAED8D91EDC}"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BA3493-3A9E-4981-B7C0-810DFE6EE347}"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F47D4C-CD82-4757-A3B8-22B50BBA2243}"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D93FD9-086F-4AC3-80F8-DF08B7A6F990}"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ltLang="ko-KR"/>
          </a:p>
        </p:txBody>
      </p:sp>
      <p:sp>
        <p:nvSpPr>
          <p:cNvPr id="5" name="Rectangle 5"/>
          <p:cNvSpPr>
            <a:spLocks noGrp="1" noChangeArrowheads="1"/>
          </p:cNvSpPr>
          <p:nvPr>
            <p:ph type="sldNum" sz="quarter" idx="11"/>
          </p:nvPr>
        </p:nvSpPr>
        <p:spPr>
          <a:ln/>
        </p:spPr>
        <p:txBody>
          <a:bodyPr/>
          <a:lstStyle>
            <a:lvl1pPr>
              <a:defRPr/>
            </a:lvl1pPr>
          </a:lstStyle>
          <a:p>
            <a:pPr>
              <a:defRPr/>
            </a:pPr>
            <a:fld id="{67C6CCB1-7BE2-4093-9EF1-9101C80CE3CC}" type="slidenum">
              <a:rPr lang="en-US" altLang="ko-KR"/>
              <a:pPr>
                <a:defRPr/>
              </a:pPr>
              <a:t>‹#›</a:t>
            </a:fld>
            <a:endParaRPr lang="en-US" altLang="ko-KR"/>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EDB5B91-525A-40B1-84AC-B1E046EE0F4D}"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B1C7C6B-7737-438B-9121-FDF9D2709378}"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7BC200-9CC5-4B19-AE31-7264495556C1}"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EA5BE3-9FED-4EDA-AC1D-AFC1E475318F}"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EBF16A-9C4F-4339-9482-BE436E02CAEF}"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804931-6915-403B-B45A-8FD00C17C320}"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F45B2CB2-0573-4DB9-B578-64F8A3CBFCA1}"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B1230394-4C25-4B71-9865-60BE4CAB36D6}"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1224ACD-824C-4494-9A03-F5EED22A3431}"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5CCFDE9A-52D1-468B-9AC8-F63F66B5A832}"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ltLang="ko-KR"/>
          </a:p>
        </p:txBody>
      </p:sp>
      <p:sp>
        <p:nvSpPr>
          <p:cNvPr id="6" name="Rectangle 5"/>
          <p:cNvSpPr>
            <a:spLocks noGrp="1" noChangeArrowheads="1"/>
          </p:cNvSpPr>
          <p:nvPr>
            <p:ph type="sldNum" sz="quarter" idx="11"/>
          </p:nvPr>
        </p:nvSpPr>
        <p:spPr>
          <a:ln/>
        </p:spPr>
        <p:txBody>
          <a:bodyPr/>
          <a:lstStyle>
            <a:lvl1pPr>
              <a:defRPr/>
            </a:lvl1pPr>
          </a:lstStyle>
          <a:p>
            <a:pPr>
              <a:defRPr/>
            </a:pPr>
            <a:fld id="{603CFB3A-B7CF-43F3-A3E7-4D6C432273CC}" type="slidenum">
              <a:rPr lang="en-US" altLang="ko-KR"/>
              <a:pPr>
                <a:defRPr/>
              </a:pPr>
              <a:t>‹#›</a:t>
            </a:fld>
            <a:endParaRPr lang="en-US" altLang="ko-KR"/>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16D2B02B-F209-4A22-84B9-B14A0D2F00B8}"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ABA4C563-53C9-45E7-852D-3048C28D84CC}"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87896626-0535-42A1-B054-4E84D8DACF87}"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D9210A75-E473-4A1C-BAF4-9B4BFC5348B0}"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93160288-161A-4C32-9CD1-11ABC458C010}"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3B79AB2A-3476-4D93-AAD1-FF817F52288A}"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4A7BBE1-A7A9-464C-8BDB-7395F5AE7A1C}"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title" preserve="1">
  <p:cSld name="제목 슬라이드">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685800" y="2130425"/>
            <a:ext cx="7772400" cy="1470025"/>
          </a:xfrm>
        </p:spPr>
        <p:txBody>
          <a:bodyPr/>
          <a:lstStyle>
            <a:lvl1pPr>
              <a:defRPr/>
            </a:lvl1pPr>
          </a:lstStyle>
          <a:p>
            <a:r>
              <a:rPr lang="ko-KR" altLang="en-US"/>
              <a:t>마스터 제목 스타일 편집</a:t>
            </a:r>
          </a:p>
        </p:txBody>
      </p:sp>
      <p:sp>
        <p:nvSpPr>
          <p:cNvPr id="6963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ko-KR" altLang="en-US"/>
              <a:t>마스터 부제목 스타일 편집</a:t>
            </a:r>
          </a:p>
        </p:txBody>
      </p:sp>
      <p:sp>
        <p:nvSpPr>
          <p:cNvPr id="4" name="Rectangle 4"/>
          <p:cNvSpPr>
            <a:spLocks noGrp="1" noChangeArrowheads="1"/>
          </p:cNvSpPr>
          <p:nvPr>
            <p:ph type="dt" sz="half" idx="10"/>
          </p:nvPr>
        </p:nvSpPr>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106183B4-E8E1-42F6-98AF-163DA1AF7A26}" type="slidenum">
              <a:rPr lang="en-US" altLang="ko-KR"/>
              <a:pPr>
                <a:defRPr/>
              </a:pPr>
              <a:t>‹#›</a:t>
            </a:fld>
            <a:endParaRPr lang="en-US" altLang="ko-KR"/>
          </a:p>
        </p:txBody>
      </p:sp>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29824C2D-310F-4F51-AF24-C0CB1AAFF326}" type="slidenum">
              <a:rPr lang="en-US" altLang="ko-KR"/>
              <a:pPr>
                <a:defRPr/>
              </a:pPr>
              <a:t>‹#›</a:t>
            </a:fld>
            <a:endParaRPr lang="en-US" altLang="ko-KR"/>
          </a:p>
        </p:txBody>
      </p:sp>
    </p:spTree>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CFCCF230-73A7-4A15-B601-BE968A267D8D}" type="slidenum">
              <a:rPr lang="en-US" altLang="ko-KR"/>
              <a:pPr>
                <a:defRPr/>
              </a:pPr>
              <a:t>‹#›</a:t>
            </a:fld>
            <a:endParaRPr lang="en-US" altLang="ko-K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ltLang="ko-KR"/>
          </a:p>
        </p:txBody>
      </p:sp>
      <p:sp>
        <p:nvSpPr>
          <p:cNvPr id="8" name="Rectangle 5"/>
          <p:cNvSpPr>
            <a:spLocks noGrp="1" noChangeArrowheads="1"/>
          </p:cNvSpPr>
          <p:nvPr>
            <p:ph type="sldNum" sz="quarter" idx="11"/>
          </p:nvPr>
        </p:nvSpPr>
        <p:spPr>
          <a:ln/>
        </p:spPr>
        <p:txBody>
          <a:bodyPr/>
          <a:lstStyle>
            <a:lvl1pPr>
              <a:defRPr/>
            </a:lvl1pPr>
          </a:lstStyle>
          <a:p>
            <a:pPr>
              <a:defRPr/>
            </a:pPr>
            <a:fld id="{E2673F0C-4216-4B7B-8763-0FADFAF7C653}" type="slidenum">
              <a:rPr lang="en-US" altLang="ko-KR"/>
              <a:pPr>
                <a:defRPr/>
              </a:pPr>
              <a:t>‹#›</a:t>
            </a:fld>
            <a:endParaRPr lang="en-US" altLang="ko-KR"/>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fld id="{185AC5D7-F430-4BE3-BE98-0BE19294EEFC}" type="slidenum">
              <a:rPr lang="en-US" altLang="ko-KR"/>
              <a:pPr>
                <a:defRPr/>
              </a:pPr>
              <a:t>‹#›</a:t>
            </a:fld>
            <a:endParaRPr lang="en-US" altLang="ko-KR"/>
          </a:p>
        </p:txBody>
      </p:sp>
    </p:spTree>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9" name="Rectangle 6"/>
          <p:cNvSpPr>
            <a:spLocks noGrp="1" noChangeArrowheads="1"/>
          </p:cNvSpPr>
          <p:nvPr>
            <p:ph type="sldNum" sz="quarter" idx="12"/>
          </p:nvPr>
        </p:nvSpPr>
        <p:spPr>
          <a:ln/>
        </p:spPr>
        <p:txBody>
          <a:bodyPr/>
          <a:lstStyle>
            <a:lvl1pPr>
              <a:defRPr/>
            </a:lvl1pPr>
          </a:lstStyle>
          <a:p>
            <a:pPr>
              <a:defRPr/>
            </a:pPr>
            <a:fld id="{2EC8F004-5FE5-4256-97F1-8FCD0764750F}" type="slidenum">
              <a:rPr lang="en-US" altLang="ko-KR"/>
              <a:pPr>
                <a:defRPr/>
              </a:pPr>
              <a:t>‹#›</a:t>
            </a:fld>
            <a:endParaRPr lang="en-US" altLang="ko-KR"/>
          </a:p>
        </p:txBody>
      </p:sp>
    </p:spTree>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5" name="Rectangle 6"/>
          <p:cNvSpPr>
            <a:spLocks noGrp="1" noChangeArrowheads="1"/>
          </p:cNvSpPr>
          <p:nvPr>
            <p:ph type="sldNum" sz="quarter" idx="12"/>
          </p:nvPr>
        </p:nvSpPr>
        <p:spPr>
          <a:ln/>
        </p:spPr>
        <p:txBody>
          <a:bodyPr/>
          <a:lstStyle>
            <a:lvl1pPr>
              <a:defRPr/>
            </a:lvl1pPr>
          </a:lstStyle>
          <a:p>
            <a:pPr>
              <a:defRPr/>
            </a:pPr>
            <a:fld id="{1098B705-6A9D-4358-8C79-227CDA528867}" type="slidenum">
              <a:rPr lang="en-US" altLang="ko-KR"/>
              <a:pPr>
                <a:defRPr/>
              </a:pPr>
              <a:t>‹#›</a:t>
            </a:fld>
            <a:endParaRPr lang="en-US" altLang="ko-KR"/>
          </a:p>
        </p:txBody>
      </p:sp>
    </p:spTree>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4" name="Rectangle 6"/>
          <p:cNvSpPr>
            <a:spLocks noGrp="1" noChangeArrowheads="1"/>
          </p:cNvSpPr>
          <p:nvPr>
            <p:ph type="sldNum" sz="quarter" idx="12"/>
          </p:nvPr>
        </p:nvSpPr>
        <p:spPr>
          <a:ln/>
        </p:spPr>
        <p:txBody>
          <a:bodyPr/>
          <a:lstStyle>
            <a:lvl1pPr>
              <a:defRPr/>
            </a:lvl1pPr>
          </a:lstStyle>
          <a:p>
            <a:pPr>
              <a:defRPr/>
            </a:pPr>
            <a:fld id="{C78B97CA-E3AE-43B7-B2B5-3942EC79E656}" type="slidenum">
              <a:rPr lang="en-US" altLang="ko-KR"/>
              <a:pPr>
                <a:defRPr/>
              </a:pPr>
              <a:t>‹#›</a:t>
            </a:fld>
            <a:endParaRPr lang="en-US" altLang="ko-KR"/>
          </a:p>
        </p:txBody>
      </p:sp>
    </p:spTree>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fld id="{FE1ED982-27D6-4C54-9DC0-0C57C0083ADE}" type="slidenum">
              <a:rPr lang="en-US" altLang="ko-KR"/>
              <a:pPr>
                <a:defRPr/>
              </a:pPr>
              <a:t>‹#›</a:t>
            </a:fld>
            <a:endParaRPr lang="en-US" altLang="ko-KR"/>
          </a:p>
        </p:txBody>
      </p:sp>
    </p:spTree>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fld id="{A22FB78B-C63D-42BC-85E2-0ED208701190}" type="slidenum">
              <a:rPr lang="en-US" altLang="ko-KR"/>
              <a:pPr>
                <a:defRPr/>
              </a:pPr>
              <a:t>‹#›</a:t>
            </a:fld>
            <a:endParaRPr lang="en-US" altLang="ko-KR"/>
          </a:p>
        </p:txBody>
      </p:sp>
    </p:spTree>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15B45A03-9B0A-4861-8538-2C765B0F449A}" type="slidenum">
              <a:rPr lang="en-US" altLang="ko-KR"/>
              <a:pPr>
                <a:defRPr/>
              </a:pPr>
              <a:t>‹#›</a:t>
            </a:fld>
            <a:endParaRPr lang="en-US" altLang="ko-KR"/>
          </a:p>
        </p:txBody>
      </p:sp>
    </p:spTree>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9225AFA7-5906-400C-B45B-82C5E22640FC}" type="slidenum">
              <a:rPr lang="en-US" altLang="ko-KR"/>
              <a:pPr>
                <a:defRPr/>
              </a:pPr>
              <a:t>‹#›</a:t>
            </a:fld>
            <a:endParaRPr lang="en-US" altLang="ko-KR"/>
          </a:p>
        </p:txBody>
      </p:sp>
    </p:spTree>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F45B2CB2-0573-4DB9-B578-64F8A3CBFCA1}"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B1230394-4C25-4B71-9865-60BE4CAB36D6}"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ltLang="ko-KR"/>
          </a:p>
        </p:txBody>
      </p:sp>
      <p:sp>
        <p:nvSpPr>
          <p:cNvPr id="4" name="Rectangle 5"/>
          <p:cNvSpPr>
            <a:spLocks noGrp="1" noChangeArrowheads="1"/>
          </p:cNvSpPr>
          <p:nvPr>
            <p:ph type="sldNum" sz="quarter" idx="11"/>
          </p:nvPr>
        </p:nvSpPr>
        <p:spPr>
          <a:ln/>
        </p:spPr>
        <p:txBody>
          <a:bodyPr/>
          <a:lstStyle>
            <a:lvl1pPr>
              <a:defRPr/>
            </a:lvl1pPr>
          </a:lstStyle>
          <a:p>
            <a:pPr>
              <a:defRPr/>
            </a:pPr>
            <a:fld id="{027E024F-A01F-41B3-8863-E03C928FA874}" type="slidenum">
              <a:rPr lang="en-US" altLang="ko-KR"/>
              <a:pPr>
                <a:defRPr/>
              </a:pPr>
              <a:t>‹#›</a:t>
            </a:fld>
            <a:endParaRPr lang="en-US" altLang="ko-KR"/>
          </a:p>
        </p:txBody>
      </p:sp>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1224ACD-824C-4494-9A03-F5EED22A3431}"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5CCFDE9A-52D1-468B-9AC8-F63F66B5A832}"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16D2B02B-F209-4A22-84B9-B14A0D2F00B8}"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ABA4C563-53C9-45E7-852D-3048C28D84CC}"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87896626-0535-42A1-B054-4E84D8DACF87}"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D9210A75-E473-4A1C-BAF4-9B4BFC5348B0}"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93160288-161A-4C32-9CD1-11ABC458C010}"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3B79AB2A-3476-4D93-AAD1-FF817F52288A}"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4A7BBE1-A7A9-464C-8BDB-7395F5AE7A1C}"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title" preserve="1">
  <p:cSld name="제목 슬라이드">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ctrTitle"/>
          </p:nvPr>
        </p:nvSpPr>
        <p:spPr>
          <a:xfrm>
            <a:off x="685800" y="2130425"/>
            <a:ext cx="7772400" cy="1470025"/>
          </a:xfrm>
        </p:spPr>
        <p:txBody>
          <a:bodyPr/>
          <a:lstStyle>
            <a:lvl1pPr>
              <a:defRPr/>
            </a:lvl1pPr>
          </a:lstStyle>
          <a:p>
            <a:r>
              <a:rPr lang="ko-KR" altLang="en-US"/>
              <a:t>마스터 제목 스타일 편집</a:t>
            </a:r>
          </a:p>
        </p:txBody>
      </p:sp>
      <p:sp>
        <p:nvSpPr>
          <p:cNvPr id="10035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ko-KR" altLang="en-US"/>
              <a:t>마스터 부제목 스타일 편집</a:t>
            </a:r>
          </a:p>
        </p:txBody>
      </p:sp>
      <p:sp>
        <p:nvSpPr>
          <p:cNvPr id="4" name="Rectangle 4"/>
          <p:cNvSpPr>
            <a:spLocks noGrp="1" noChangeArrowheads="1"/>
          </p:cNvSpPr>
          <p:nvPr>
            <p:ph type="dt" sz="half" idx="10"/>
          </p:nvPr>
        </p:nvSpPr>
        <p:spPr/>
        <p:txBody>
          <a:bodyPr/>
          <a:lstStyle>
            <a:lvl1pPr>
              <a:defRPr/>
            </a:lvl1pPr>
          </a:lstStyle>
          <a:p>
            <a:pPr>
              <a:defRPr/>
            </a:pPr>
            <a:fld id="{0CFECB60-665A-41F7-A7E3-8ABF4219D91C}" type="datetimeFigureOut">
              <a:rPr lang="ko-KR" altLang="en-US"/>
              <a:pPr>
                <a:defRPr/>
              </a:pPr>
              <a:t>2020-10-13</a:t>
            </a:fld>
            <a:endParaRPr lang="en-US" altLang="ko-KR"/>
          </a:p>
        </p:txBody>
      </p:sp>
      <p:sp>
        <p:nvSpPr>
          <p:cNvPr id="5" name="Rectangle 5"/>
          <p:cNvSpPr>
            <a:spLocks noGrp="1" noChangeArrowheads="1"/>
          </p:cNvSpPr>
          <p:nvPr>
            <p:ph type="ftr" sz="quarter" idx="11"/>
          </p:nvPr>
        </p:nvSpPr>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xfrm>
            <a:off x="6804025" y="6381750"/>
            <a:ext cx="2133600" cy="476250"/>
          </a:xfrm>
        </p:spPr>
        <p:txBody>
          <a:bodyPr/>
          <a:lstStyle>
            <a:lvl1pPr algn="r">
              <a:defRPr sz="1400"/>
            </a:lvl1pPr>
          </a:lstStyle>
          <a:p>
            <a:pPr>
              <a:defRPr/>
            </a:pPr>
            <a:fld id="{BD4619F0-14D5-48A9-822C-3E1999AB268B}" type="slidenum">
              <a:rPr lang="en-US" altLang="ko-KR"/>
              <a:pPr>
                <a:defRPr/>
              </a:pPr>
              <a:t>‹#›</a:t>
            </a:fld>
            <a:endParaRPr lang="en-US" altLang="ko-K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ltLang="ko-KR"/>
          </a:p>
        </p:txBody>
      </p:sp>
      <p:sp>
        <p:nvSpPr>
          <p:cNvPr id="3" name="Rectangle 5"/>
          <p:cNvSpPr>
            <a:spLocks noGrp="1" noChangeArrowheads="1"/>
          </p:cNvSpPr>
          <p:nvPr>
            <p:ph type="sldNum" sz="quarter" idx="11"/>
          </p:nvPr>
        </p:nvSpPr>
        <p:spPr>
          <a:ln/>
        </p:spPr>
        <p:txBody>
          <a:bodyPr/>
          <a:lstStyle>
            <a:lvl1pPr>
              <a:defRPr/>
            </a:lvl1pPr>
          </a:lstStyle>
          <a:p>
            <a:pPr>
              <a:defRPr/>
            </a:pPr>
            <a:fld id="{1245FDDC-5E4E-4110-83C1-D1A639ACEE8E}" type="slidenum">
              <a:rPr lang="en-US" altLang="ko-KR"/>
              <a:pPr>
                <a:defRPr/>
              </a:pPr>
              <a:t>‹#›</a:t>
            </a:fld>
            <a:endParaRPr lang="en-US" altLang="ko-KR"/>
          </a:p>
        </p:txBody>
      </p:sp>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fld id="{7A78DEAD-24DD-4ECD-9E66-8ABA4CE93BB8}" type="datetimeFigureOut">
              <a:rPr lang="ko-KR" altLang="en-US"/>
              <a:pPr>
                <a:defRPr/>
              </a:pPr>
              <a:t>2020-10-13</a:t>
            </a:fld>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endParaRPr lang="ko-KR" altLang="en-US"/>
          </a:p>
          <a:p>
            <a:pPr>
              <a:defRPr/>
            </a:pPr>
            <a:fld id="{4C778A90-86AB-416C-8496-19E13C3D74CA}" type="slidenum">
              <a:rPr lang="ko-KR" altLang="en-US"/>
              <a:pPr>
                <a:defRPr/>
              </a:pPr>
              <a:t>‹#›</a:t>
            </a:fld>
            <a:endParaRPr lang="en-US" altLang="ko-KR"/>
          </a:p>
        </p:txBody>
      </p:sp>
    </p:spTree>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4"/>
          <p:cNvSpPr>
            <a:spLocks noGrp="1" noChangeArrowheads="1"/>
          </p:cNvSpPr>
          <p:nvPr>
            <p:ph type="dt" sz="half" idx="10"/>
          </p:nvPr>
        </p:nvSpPr>
        <p:spPr>
          <a:ln/>
        </p:spPr>
        <p:txBody>
          <a:bodyPr/>
          <a:lstStyle>
            <a:lvl1pPr>
              <a:defRPr/>
            </a:lvl1pPr>
          </a:lstStyle>
          <a:p>
            <a:pPr>
              <a:defRPr/>
            </a:pPr>
            <a:fld id="{397BC05D-84E0-49D7-B9AD-4E73E7C1E795}" type="datetimeFigureOut">
              <a:rPr lang="ko-KR" altLang="en-US"/>
              <a:pPr>
                <a:defRPr/>
              </a:pPr>
              <a:t>2020-10-13</a:t>
            </a:fld>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endParaRPr lang="ko-KR" altLang="en-US"/>
          </a:p>
          <a:p>
            <a:pPr>
              <a:defRPr/>
            </a:pPr>
            <a:fld id="{6AFEEC62-5AD4-445A-8E37-7774777FA75F}" type="slidenum">
              <a:rPr lang="ko-KR" altLang="en-US"/>
              <a:pPr>
                <a:defRPr/>
              </a:pPr>
              <a:t>‹#›</a:t>
            </a:fld>
            <a:endParaRPr lang="en-US" altLang="ko-KR"/>
          </a:p>
        </p:txBody>
      </p:sp>
    </p:spTree>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4"/>
          <p:cNvSpPr>
            <a:spLocks noGrp="1" noChangeArrowheads="1"/>
          </p:cNvSpPr>
          <p:nvPr>
            <p:ph type="dt" sz="half" idx="10"/>
          </p:nvPr>
        </p:nvSpPr>
        <p:spPr>
          <a:ln/>
        </p:spPr>
        <p:txBody>
          <a:bodyPr/>
          <a:lstStyle>
            <a:lvl1pPr>
              <a:defRPr/>
            </a:lvl1pPr>
          </a:lstStyle>
          <a:p>
            <a:pPr>
              <a:defRPr/>
            </a:pPr>
            <a:fld id="{F1FB256A-8A91-45BC-B3C1-00C524ED3C9C}" type="datetimeFigureOut">
              <a:rPr lang="ko-KR" altLang="en-US"/>
              <a:pPr>
                <a:defRPr/>
              </a:pPr>
              <a:t>2020-10-13</a:t>
            </a:fld>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endParaRPr lang="ko-KR" altLang="en-US"/>
          </a:p>
          <a:p>
            <a:pPr>
              <a:defRPr/>
            </a:pPr>
            <a:fld id="{0D091539-4A2E-4DE7-A916-7A5DD2AA8D42}" type="slidenum">
              <a:rPr lang="ko-KR" altLang="en-US"/>
              <a:pPr>
                <a:defRPr/>
              </a:pPr>
              <a:t>‹#›</a:t>
            </a:fld>
            <a:endParaRPr lang="en-US" altLang="ko-KR"/>
          </a:p>
        </p:txBody>
      </p:sp>
    </p:spTree>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4"/>
          <p:cNvSpPr>
            <a:spLocks noGrp="1" noChangeArrowheads="1"/>
          </p:cNvSpPr>
          <p:nvPr>
            <p:ph type="dt" sz="half" idx="10"/>
          </p:nvPr>
        </p:nvSpPr>
        <p:spPr>
          <a:ln/>
        </p:spPr>
        <p:txBody>
          <a:bodyPr/>
          <a:lstStyle>
            <a:lvl1pPr>
              <a:defRPr/>
            </a:lvl1pPr>
          </a:lstStyle>
          <a:p>
            <a:pPr>
              <a:defRPr/>
            </a:pPr>
            <a:fld id="{2CB4E815-BD05-4ADB-9C8F-D6840C5527C7}" type="datetimeFigureOut">
              <a:rPr lang="ko-KR" altLang="en-US"/>
              <a:pPr>
                <a:defRPr/>
              </a:pPr>
              <a:t>2020-10-13</a:t>
            </a:fld>
            <a:endParaRPr lang="en-US" altLang="ko-K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9" name="Rectangle 6"/>
          <p:cNvSpPr>
            <a:spLocks noGrp="1" noChangeArrowheads="1"/>
          </p:cNvSpPr>
          <p:nvPr>
            <p:ph type="sldNum" sz="quarter" idx="12"/>
          </p:nvPr>
        </p:nvSpPr>
        <p:spPr>
          <a:ln/>
        </p:spPr>
        <p:txBody>
          <a:bodyPr/>
          <a:lstStyle>
            <a:lvl1pPr>
              <a:defRPr/>
            </a:lvl1pPr>
          </a:lstStyle>
          <a:p>
            <a:pPr>
              <a:defRPr/>
            </a:pPr>
            <a:endParaRPr lang="ko-KR" altLang="en-US"/>
          </a:p>
          <a:p>
            <a:pPr>
              <a:defRPr/>
            </a:pPr>
            <a:fld id="{62D01625-863B-45B7-B1C6-4D532B72428F}" type="slidenum">
              <a:rPr lang="ko-KR" altLang="en-US"/>
              <a:pPr>
                <a:defRPr/>
              </a:pPr>
              <a:t>‹#›</a:t>
            </a:fld>
            <a:endParaRPr lang="en-US" altLang="ko-KR"/>
          </a:p>
        </p:txBody>
      </p:sp>
    </p:spTree>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4"/>
          <p:cNvSpPr>
            <a:spLocks noGrp="1" noChangeArrowheads="1"/>
          </p:cNvSpPr>
          <p:nvPr>
            <p:ph type="dt" sz="half" idx="10"/>
          </p:nvPr>
        </p:nvSpPr>
        <p:spPr>
          <a:ln/>
        </p:spPr>
        <p:txBody>
          <a:bodyPr/>
          <a:lstStyle>
            <a:lvl1pPr>
              <a:defRPr/>
            </a:lvl1pPr>
          </a:lstStyle>
          <a:p>
            <a:pPr>
              <a:defRPr/>
            </a:pPr>
            <a:fld id="{A1A70868-0138-423F-999C-6EA2DF3BA1CC}" type="datetimeFigureOut">
              <a:rPr lang="ko-KR" altLang="en-US"/>
              <a:pPr>
                <a:defRPr/>
              </a:pPr>
              <a:t>2020-10-13</a:t>
            </a:fld>
            <a:endParaRPr lang="en-US" altLang="ko-K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5" name="Rectangle 6"/>
          <p:cNvSpPr>
            <a:spLocks noGrp="1" noChangeArrowheads="1"/>
          </p:cNvSpPr>
          <p:nvPr>
            <p:ph type="sldNum" sz="quarter" idx="12"/>
          </p:nvPr>
        </p:nvSpPr>
        <p:spPr>
          <a:ln/>
        </p:spPr>
        <p:txBody>
          <a:bodyPr/>
          <a:lstStyle>
            <a:lvl1pPr>
              <a:defRPr/>
            </a:lvl1pPr>
          </a:lstStyle>
          <a:p>
            <a:pPr>
              <a:defRPr/>
            </a:pPr>
            <a:endParaRPr lang="ko-KR" altLang="en-US"/>
          </a:p>
          <a:p>
            <a:pPr>
              <a:defRPr/>
            </a:pPr>
            <a:fld id="{BE95B8C5-BF11-40EA-ACEA-9B391D32F998}" type="slidenum">
              <a:rPr lang="ko-KR" altLang="en-US"/>
              <a:pPr>
                <a:defRPr/>
              </a:pPr>
              <a:t>‹#›</a:t>
            </a:fld>
            <a:endParaRPr lang="en-US" altLang="ko-KR"/>
          </a:p>
        </p:txBody>
      </p:sp>
    </p:spTree>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6FBA5EF-2006-40BE-8F77-07DEFA309203}" type="datetimeFigureOut">
              <a:rPr lang="ko-KR" altLang="en-US"/>
              <a:pPr>
                <a:defRPr/>
              </a:pPr>
              <a:t>2020-10-13</a:t>
            </a:fld>
            <a:endParaRPr lang="en-US" altLang="ko-K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4" name="Rectangle 6"/>
          <p:cNvSpPr>
            <a:spLocks noGrp="1" noChangeArrowheads="1"/>
          </p:cNvSpPr>
          <p:nvPr>
            <p:ph type="sldNum" sz="quarter" idx="12"/>
          </p:nvPr>
        </p:nvSpPr>
        <p:spPr>
          <a:ln/>
        </p:spPr>
        <p:txBody>
          <a:bodyPr/>
          <a:lstStyle>
            <a:lvl1pPr>
              <a:defRPr/>
            </a:lvl1pPr>
          </a:lstStyle>
          <a:p>
            <a:pPr>
              <a:defRPr/>
            </a:pPr>
            <a:endParaRPr lang="ko-KR" altLang="en-US"/>
          </a:p>
          <a:p>
            <a:pPr>
              <a:defRPr/>
            </a:pPr>
            <a:fld id="{DF3D8196-8A9B-49F1-89B8-6C072389229B}" type="slidenum">
              <a:rPr lang="ko-KR" altLang="en-US"/>
              <a:pPr>
                <a:defRPr/>
              </a:pPr>
              <a:t>‹#›</a:t>
            </a:fld>
            <a:endParaRPr lang="en-US" altLang="ko-KR"/>
          </a:p>
        </p:txBody>
      </p:sp>
    </p:spTree>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fld id="{45183D4A-7952-4B6E-8D75-BFEA2C85586D}" type="datetimeFigureOut">
              <a:rPr lang="ko-KR" altLang="en-US"/>
              <a:pPr>
                <a:defRPr/>
              </a:pPr>
              <a:t>2020-10-13</a:t>
            </a:fld>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endParaRPr lang="ko-KR" altLang="en-US"/>
          </a:p>
          <a:p>
            <a:pPr>
              <a:defRPr/>
            </a:pPr>
            <a:fld id="{C5E9D857-5733-465B-B6E5-AD1120BC04D7}" type="slidenum">
              <a:rPr lang="ko-KR" altLang="en-US"/>
              <a:pPr>
                <a:defRPr/>
              </a:pPr>
              <a:t>‹#›</a:t>
            </a:fld>
            <a:endParaRPr lang="en-US" altLang="ko-KR"/>
          </a:p>
        </p:txBody>
      </p:sp>
    </p:spTree>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fld id="{F8C201BF-723C-4EBD-A5C6-85A14AF55827}" type="datetimeFigureOut">
              <a:rPr lang="ko-KR" altLang="en-US"/>
              <a:pPr>
                <a:defRPr/>
              </a:pPr>
              <a:t>2020-10-13</a:t>
            </a:fld>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endParaRPr lang="ko-KR" altLang="en-US"/>
          </a:p>
          <a:p>
            <a:pPr>
              <a:defRPr/>
            </a:pPr>
            <a:fld id="{3F398FE5-8561-47DD-8F15-DCB0A9CB532E}" type="slidenum">
              <a:rPr lang="ko-KR" altLang="en-US"/>
              <a:pPr>
                <a:defRPr/>
              </a:pPr>
              <a:t>‹#›</a:t>
            </a:fld>
            <a:endParaRPr lang="en-US" altLang="ko-KR"/>
          </a:p>
        </p:txBody>
      </p:sp>
    </p:spTree>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fld id="{A4F4D80A-EF77-4074-B602-13F73D6BB984}" type="datetimeFigureOut">
              <a:rPr lang="ko-KR" altLang="en-US"/>
              <a:pPr>
                <a:defRPr/>
              </a:pPr>
              <a:t>2020-10-13</a:t>
            </a:fld>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endParaRPr lang="ko-KR" altLang="en-US"/>
          </a:p>
          <a:p>
            <a:pPr>
              <a:defRPr/>
            </a:pPr>
            <a:fld id="{EBEDE5B5-73A6-49E8-A818-66DD6E5030B6}" type="slidenum">
              <a:rPr lang="ko-KR" altLang="en-US"/>
              <a:pPr>
                <a:defRPr/>
              </a:pPr>
              <a:t>‹#›</a:t>
            </a:fld>
            <a:endParaRPr lang="en-US" altLang="ko-KR"/>
          </a:p>
        </p:txBody>
      </p:sp>
    </p:spTree>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fld id="{E89990E2-BE4A-48F6-A632-257638C34E48}" type="datetimeFigureOut">
              <a:rPr lang="ko-KR" altLang="en-US"/>
              <a:pPr>
                <a:defRPr/>
              </a:pPr>
              <a:t>2020-10-13</a:t>
            </a:fld>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endParaRPr lang="ko-KR" altLang="en-US"/>
          </a:p>
          <a:p>
            <a:pPr>
              <a:defRPr/>
            </a:pPr>
            <a:fld id="{F82F2B31-1B36-4427-8D13-705C977D077E}" type="slidenum">
              <a:rPr lang="ko-KR" altLang="en-US"/>
              <a:pPr>
                <a:defRPr/>
              </a:pPr>
              <a:t>‹#›</a:t>
            </a:fld>
            <a:endParaRPr lang="en-US" altLang="ko-K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ltLang="ko-KR"/>
          </a:p>
        </p:txBody>
      </p:sp>
      <p:sp>
        <p:nvSpPr>
          <p:cNvPr id="6" name="Rectangle 5"/>
          <p:cNvSpPr>
            <a:spLocks noGrp="1" noChangeArrowheads="1"/>
          </p:cNvSpPr>
          <p:nvPr>
            <p:ph type="sldNum" sz="quarter" idx="11"/>
          </p:nvPr>
        </p:nvSpPr>
        <p:spPr>
          <a:ln/>
        </p:spPr>
        <p:txBody>
          <a:bodyPr/>
          <a:lstStyle>
            <a:lvl1pPr>
              <a:defRPr/>
            </a:lvl1pPr>
          </a:lstStyle>
          <a:p>
            <a:pPr>
              <a:defRPr/>
            </a:pPr>
            <a:fld id="{C7D9A1D0-0FAA-44F6-927F-5384E79863F9}" type="slidenum">
              <a:rPr lang="en-US" altLang="ko-KR"/>
              <a:pPr>
                <a:defRPr/>
              </a:pPr>
              <a:t>‹#›</a:t>
            </a:fld>
            <a:endParaRPr lang="en-US" altLang="ko-KR"/>
          </a:p>
        </p:txBody>
      </p:sp>
    </p:spTree>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a:prstGeom prst="rect">
            <a:avLst/>
          </a:prstGeo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Rectangle 8"/>
          <p:cNvSpPr>
            <a:spLocks noGrp="1" noChangeArrowheads="1"/>
          </p:cNvSpPr>
          <p:nvPr>
            <p:ph type="sldNum" sz="quarter" idx="10"/>
          </p:nvPr>
        </p:nvSpPr>
        <p:spPr>
          <a:ln/>
        </p:spPr>
        <p:txBody>
          <a:bodyPr/>
          <a:lstStyle>
            <a:lvl1pPr>
              <a:defRPr/>
            </a:lvl1pPr>
          </a:lstStyle>
          <a:p>
            <a:pPr>
              <a:defRPr/>
            </a:pPr>
            <a:fld id="{1DE723E7-1B13-4718-BA09-847543D8B4BF}"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411.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8"/>
          <p:cNvSpPr>
            <a:spLocks noGrp="1" noChangeArrowheads="1"/>
          </p:cNvSpPr>
          <p:nvPr>
            <p:ph type="sldNum" sz="quarter" idx="10"/>
          </p:nvPr>
        </p:nvSpPr>
        <p:spPr>
          <a:ln/>
        </p:spPr>
        <p:txBody>
          <a:bodyPr/>
          <a:lstStyle>
            <a:lvl1pPr>
              <a:defRPr/>
            </a:lvl1pPr>
          </a:lstStyle>
          <a:p>
            <a:pPr>
              <a:defRPr/>
            </a:pPr>
            <a:fld id="{4735CA03-372C-4340-BAF5-8C5E9105EE6E}"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412.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8"/>
          <p:cNvSpPr>
            <a:spLocks noGrp="1" noChangeArrowheads="1"/>
          </p:cNvSpPr>
          <p:nvPr>
            <p:ph type="sldNum" sz="quarter" idx="10"/>
          </p:nvPr>
        </p:nvSpPr>
        <p:spPr>
          <a:ln/>
        </p:spPr>
        <p:txBody>
          <a:bodyPr/>
          <a:lstStyle>
            <a:lvl1pPr>
              <a:defRPr/>
            </a:lvl1pPr>
          </a:lstStyle>
          <a:p>
            <a:pPr>
              <a:defRPr/>
            </a:pPr>
            <a:fld id="{D0A70BF1-46E4-4536-A5D6-457173996227}"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413.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266700" y="1524000"/>
            <a:ext cx="424815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67250" y="1524000"/>
            <a:ext cx="424815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8"/>
          <p:cNvSpPr>
            <a:spLocks noGrp="1" noChangeArrowheads="1"/>
          </p:cNvSpPr>
          <p:nvPr>
            <p:ph type="sldNum" sz="quarter" idx="10"/>
          </p:nvPr>
        </p:nvSpPr>
        <p:spPr>
          <a:ln/>
        </p:spPr>
        <p:txBody>
          <a:bodyPr/>
          <a:lstStyle>
            <a:lvl1pPr>
              <a:defRPr/>
            </a:lvl1pPr>
          </a:lstStyle>
          <a:p>
            <a:pPr>
              <a:defRPr/>
            </a:pPr>
            <a:fld id="{43727854-386A-4B7A-9DD0-C8CB0AFF1936}"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414.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8"/>
          <p:cNvSpPr>
            <a:spLocks noGrp="1" noChangeArrowheads="1"/>
          </p:cNvSpPr>
          <p:nvPr>
            <p:ph type="sldNum" sz="quarter" idx="10"/>
          </p:nvPr>
        </p:nvSpPr>
        <p:spPr>
          <a:ln/>
        </p:spPr>
        <p:txBody>
          <a:bodyPr/>
          <a:lstStyle>
            <a:lvl1pPr>
              <a:defRPr/>
            </a:lvl1pPr>
          </a:lstStyle>
          <a:p>
            <a:pPr>
              <a:defRPr/>
            </a:pPr>
            <a:fld id="{F55CA37D-D4D4-4498-B26C-069466BC79B3}"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415.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Rectangle 8"/>
          <p:cNvSpPr>
            <a:spLocks noGrp="1" noChangeArrowheads="1"/>
          </p:cNvSpPr>
          <p:nvPr>
            <p:ph type="sldNum" sz="quarter" idx="10"/>
          </p:nvPr>
        </p:nvSpPr>
        <p:spPr>
          <a:ln/>
        </p:spPr>
        <p:txBody>
          <a:bodyPr/>
          <a:lstStyle>
            <a:lvl1pPr>
              <a:defRPr/>
            </a:lvl1pPr>
          </a:lstStyle>
          <a:p>
            <a:pPr>
              <a:defRPr/>
            </a:pPr>
            <a:fld id="{59C36ED6-6EF7-4E9E-A1A7-8949DAB07568}"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416.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39919E75-7BC2-4AE2-A242-F4E26A8B34BC}"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417.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a:prstGeom prst="rect">
            <a:avLst/>
          </a:prstGeo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8"/>
          <p:cNvSpPr>
            <a:spLocks noGrp="1" noChangeArrowheads="1"/>
          </p:cNvSpPr>
          <p:nvPr>
            <p:ph type="sldNum" sz="quarter" idx="10"/>
          </p:nvPr>
        </p:nvSpPr>
        <p:spPr>
          <a:ln/>
        </p:spPr>
        <p:txBody>
          <a:bodyPr/>
          <a:lstStyle>
            <a:lvl1pPr>
              <a:defRPr/>
            </a:lvl1pPr>
          </a:lstStyle>
          <a:p>
            <a:pPr>
              <a:defRPr/>
            </a:pPr>
            <a:fld id="{EF97EAA1-88B3-4DC0-8D0A-32383B7B8D1A}"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418.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a:prstGeom prst="rect">
            <a:avLst/>
          </a:prstGeo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8"/>
          <p:cNvSpPr>
            <a:spLocks noGrp="1" noChangeArrowheads="1"/>
          </p:cNvSpPr>
          <p:nvPr>
            <p:ph type="sldNum" sz="quarter" idx="10"/>
          </p:nvPr>
        </p:nvSpPr>
        <p:spPr>
          <a:ln/>
        </p:spPr>
        <p:txBody>
          <a:bodyPr/>
          <a:lstStyle>
            <a:lvl1pPr>
              <a:defRPr/>
            </a:lvl1pPr>
          </a:lstStyle>
          <a:p>
            <a:pPr>
              <a:defRPr/>
            </a:pPr>
            <a:fld id="{61D92C45-EB23-4C71-A159-ABDD03F8A524}"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419.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8"/>
          <p:cNvSpPr>
            <a:spLocks noGrp="1" noChangeArrowheads="1"/>
          </p:cNvSpPr>
          <p:nvPr>
            <p:ph type="sldNum" sz="quarter" idx="10"/>
          </p:nvPr>
        </p:nvSpPr>
        <p:spPr>
          <a:ln/>
        </p:spPr>
        <p:txBody>
          <a:bodyPr/>
          <a:lstStyle>
            <a:lvl1pPr>
              <a:defRPr/>
            </a:lvl1pPr>
          </a:lstStyle>
          <a:p>
            <a:pPr>
              <a:defRPr/>
            </a:pPr>
            <a:fld id="{ADE04EB5-6F3E-441C-BFC9-276F9B6EEA09}"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ltLang="ko-KR"/>
          </a:p>
        </p:txBody>
      </p:sp>
      <p:sp>
        <p:nvSpPr>
          <p:cNvPr id="6" name="Rectangle 5"/>
          <p:cNvSpPr>
            <a:spLocks noGrp="1" noChangeArrowheads="1"/>
          </p:cNvSpPr>
          <p:nvPr>
            <p:ph type="sldNum" sz="quarter" idx="11"/>
          </p:nvPr>
        </p:nvSpPr>
        <p:spPr>
          <a:ln/>
        </p:spPr>
        <p:txBody>
          <a:bodyPr/>
          <a:lstStyle>
            <a:lvl1pPr>
              <a:defRPr/>
            </a:lvl1pPr>
          </a:lstStyle>
          <a:p>
            <a:pPr>
              <a:defRPr/>
            </a:pPr>
            <a:fld id="{98666E9C-FD09-4D7B-B65B-D453BCF9E31C}" type="slidenum">
              <a:rPr lang="en-US" altLang="ko-KR"/>
              <a:pPr>
                <a:defRPr/>
              </a:pPr>
              <a:t>‹#›</a:t>
            </a:fld>
            <a:endParaRPr lang="en-US" altLang="ko-KR"/>
          </a:p>
        </p:txBody>
      </p:sp>
    </p:spTree>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753225" y="274638"/>
            <a:ext cx="2162175" cy="6278562"/>
          </a:xfrm>
          <a:prstGeom prst="rect">
            <a:avLst/>
          </a:prstGeo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266700" y="274638"/>
            <a:ext cx="6334125" cy="6278562"/>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8"/>
          <p:cNvSpPr>
            <a:spLocks noGrp="1" noChangeArrowheads="1"/>
          </p:cNvSpPr>
          <p:nvPr>
            <p:ph type="sldNum" sz="quarter" idx="10"/>
          </p:nvPr>
        </p:nvSpPr>
        <p:spPr>
          <a:ln/>
        </p:spPr>
        <p:txBody>
          <a:bodyPr/>
          <a:lstStyle>
            <a:lvl1pPr>
              <a:defRPr/>
            </a:lvl1pPr>
          </a:lstStyle>
          <a:p>
            <a:pPr>
              <a:defRPr/>
            </a:pPr>
            <a:fld id="{896D8F87-B79A-45D0-9A79-E6158A8EA6F4}"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type="tbl" preserve="1">
  <p:cSld name="제목 및 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표 개체 틀 2"/>
          <p:cNvSpPr>
            <a:spLocks noGrp="1"/>
          </p:cNvSpPr>
          <p:nvPr>
            <p:ph type="tbl" idx="1"/>
          </p:nvPr>
        </p:nvSpPr>
        <p:spPr>
          <a:xfrm>
            <a:off x="266700" y="1524000"/>
            <a:ext cx="8648700" cy="5029200"/>
          </a:xfrm>
        </p:spPr>
        <p:txBody>
          <a:bodyPr/>
          <a:lstStyle/>
          <a:p>
            <a:pPr lvl="0"/>
            <a:endParaRPr lang="ko-KR" altLang="en-US" noProof="0" smtClean="0"/>
          </a:p>
        </p:txBody>
      </p:sp>
      <p:sp>
        <p:nvSpPr>
          <p:cNvPr id="4" name="Rectangle 8"/>
          <p:cNvSpPr>
            <a:spLocks noGrp="1" noChangeArrowheads="1"/>
          </p:cNvSpPr>
          <p:nvPr>
            <p:ph type="sldNum" sz="quarter" idx="10"/>
          </p:nvPr>
        </p:nvSpPr>
        <p:spPr>
          <a:ln/>
        </p:spPr>
        <p:txBody>
          <a:bodyPr/>
          <a:lstStyle>
            <a:lvl1pPr>
              <a:defRPr/>
            </a:lvl1pPr>
          </a:lstStyle>
          <a:p>
            <a:pPr>
              <a:defRPr/>
            </a:pPr>
            <a:fld id="{6A439331-1B19-496E-9462-4C21D112527E}"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422.xml><?xml version="1.0" encoding="utf-8"?>
<p:sldLayout xmlns:a="http://schemas.openxmlformats.org/drawingml/2006/main" xmlns:r="http://schemas.openxmlformats.org/officeDocument/2006/relationships" xmlns:p="http://schemas.openxmlformats.org/presentationml/2006/main" type="txAndObj" preserve="1">
  <p:cSld name="제목, 텍스트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텍스트 개체 틀 2"/>
          <p:cNvSpPr>
            <a:spLocks noGrp="1"/>
          </p:cNvSpPr>
          <p:nvPr>
            <p:ph type="body" sz="half" idx="1"/>
          </p:nvPr>
        </p:nvSpPr>
        <p:spPr>
          <a:xfrm>
            <a:off x="266700" y="1524000"/>
            <a:ext cx="4248150" cy="50292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67250" y="1524000"/>
            <a:ext cx="4248150" cy="50292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8"/>
          <p:cNvSpPr>
            <a:spLocks noGrp="1" noChangeArrowheads="1"/>
          </p:cNvSpPr>
          <p:nvPr>
            <p:ph type="sldNum" sz="quarter" idx="10"/>
          </p:nvPr>
        </p:nvSpPr>
        <p:spPr>
          <a:ln/>
        </p:spPr>
        <p:txBody>
          <a:bodyPr/>
          <a:lstStyle>
            <a:lvl1pPr>
              <a:defRPr/>
            </a:lvl1pPr>
          </a:lstStyle>
          <a:p>
            <a:pPr>
              <a:defRPr/>
            </a:pPr>
            <a:fld id="{7FC2126E-480D-4E5F-A262-86DCC34CA944}"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423.xml><?xml version="1.0" encoding="utf-8"?>
<p:sldLayout xmlns:a="http://schemas.openxmlformats.org/drawingml/2006/main" xmlns:r="http://schemas.openxmlformats.org/officeDocument/2006/relationships" xmlns:p="http://schemas.openxmlformats.org/presentationml/2006/main" type="objAndTwoObj" preserve="1">
  <p:cSld name="제목, 내용 및 내용 2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266700" y="1524000"/>
            <a:ext cx="4248150" cy="50292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quarter" idx="2"/>
          </p:nvPr>
        </p:nvSpPr>
        <p:spPr>
          <a:xfrm>
            <a:off x="4667250" y="1524000"/>
            <a:ext cx="4248150" cy="24384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내용 개체 틀 4"/>
          <p:cNvSpPr>
            <a:spLocks noGrp="1"/>
          </p:cNvSpPr>
          <p:nvPr>
            <p:ph sz="quarter" idx="3"/>
          </p:nvPr>
        </p:nvSpPr>
        <p:spPr>
          <a:xfrm>
            <a:off x="4667250" y="4114800"/>
            <a:ext cx="4248150" cy="24384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Rectangle 8"/>
          <p:cNvSpPr>
            <a:spLocks noGrp="1" noChangeArrowheads="1"/>
          </p:cNvSpPr>
          <p:nvPr>
            <p:ph type="sldNum" sz="quarter" idx="10"/>
          </p:nvPr>
        </p:nvSpPr>
        <p:spPr>
          <a:ln/>
        </p:spPr>
        <p:txBody>
          <a:bodyPr/>
          <a:lstStyle>
            <a:lvl1pPr>
              <a:defRPr/>
            </a:lvl1pPr>
          </a:lstStyle>
          <a:p>
            <a:pPr>
              <a:defRPr/>
            </a:pPr>
            <a:fld id="{78FC8E31-69A8-4B80-AB51-7243D12CCCE4}" type="slidenum">
              <a:rPr lang="en-US" altLang="ko-KR">
                <a:solidFill>
                  <a:srgbClr val="000000"/>
                </a:solidFill>
              </a:rPr>
              <a:pPr>
                <a:defRPr/>
              </a:pPr>
              <a:t>‹#›</a:t>
            </a:fld>
            <a:endParaRPr lang="en-US" altLang="ko-KR">
              <a:solidFill>
                <a:srgbClr val="000000"/>
              </a:solidFill>
            </a:endParaRPr>
          </a:p>
        </p:txBody>
      </p:sp>
    </p:spTree>
  </p:cSld>
  <p:clrMapOvr>
    <a:masterClrMapping/>
  </p:clrMapOvr>
  <p:transition>
    <p:zoom/>
  </p:transition>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5075DEDA-F2D6-4F9D-BB63-299ED08DF9C4}"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B26AC3BE-B296-4AD7-8838-79E40B68C946}"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FC824696-A164-424C-B9C7-ABC545543091}"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787F91AD-2517-49CA-AD27-E58F51BF6D0B}"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CECF19C9-57C1-47FC-9017-0E763BBD7F1D}"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D516CFAB-C984-476F-965F-3DAF2E84AC87}"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ltLang="ko-KR"/>
          </a:p>
        </p:txBody>
      </p:sp>
      <p:sp>
        <p:nvSpPr>
          <p:cNvPr id="5" name="Rectangle 5"/>
          <p:cNvSpPr>
            <a:spLocks noGrp="1" noChangeArrowheads="1"/>
          </p:cNvSpPr>
          <p:nvPr>
            <p:ph type="sldNum" sz="quarter" idx="11"/>
          </p:nvPr>
        </p:nvSpPr>
        <p:spPr>
          <a:ln/>
        </p:spPr>
        <p:txBody>
          <a:bodyPr/>
          <a:lstStyle>
            <a:lvl1pPr>
              <a:defRPr/>
            </a:lvl1pPr>
          </a:lstStyle>
          <a:p>
            <a:pPr>
              <a:defRPr/>
            </a:pPr>
            <a:fld id="{8A6A85CF-3AE7-43D1-B427-99038CF147CC}" type="slidenum">
              <a:rPr lang="en-US" altLang="ko-KR"/>
              <a:pPr>
                <a:defRPr/>
              </a:pPr>
              <a:t>‹#›</a:t>
            </a:fld>
            <a:endParaRPr lang="en-US" altLang="ko-KR"/>
          </a:p>
        </p:txBody>
      </p:sp>
    </p:spTree>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D6BC0ED0-6CD3-4EFB-A93D-91E15A2E0A64}"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65B6AEBE-EAAD-4F18-B069-F3E7FB4219E4}"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87EDDF8E-6645-4E89-9E90-BA0143167EEC}"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565F432B-34F4-44F0-83DE-DDB890248E73}"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EAC3B069-9295-44C8-8EF0-ADCF82B5655F}"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18114" name="Rectangle 2"/>
          <p:cNvSpPr>
            <a:spLocks noGrp="1" noChangeArrowheads="1"/>
          </p:cNvSpPr>
          <p:nvPr>
            <p:ph type="ctrTitle"/>
          </p:nvPr>
        </p:nvSpPr>
        <p:spPr>
          <a:xfrm>
            <a:off x="685800" y="2130425"/>
            <a:ext cx="7772400" cy="1470025"/>
          </a:xfrm>
        </p:spPr>
        <p:txBody>
          <a:bodyPr/>
          <a:lstStyle>
            <a:lvl1pPr>
              <a:defRPr/>
            </a:lvl1pPr>
          </a:lstStyle>
          <a:p>
            <a:r>
              <a:rPr lang="ko-KR" altLang="en-US"/>
              <a:t>마스터 제목 스타일 편집</a:t>
            </a:r>
          </a:p>
        </p:txBody>
      </p:sp>
      <p:sp>
        <p:nvSpPr>
          <p:cNvPr id="218115"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ko-KR" altLang="en-US"/>
              <a:t>마스터 부제목 스타일 편집</a:t>
            </a:r>
          </a:p>
        </p:txBody>
      </p:sp>
      <p:sp>
        <p:nvSpPr>
          <p:cNvPr id="4" name="Rectangle 4"/>
          <p:cNvSpPr>
            <a:spLocks noGrp="1" noChangeArrowheads="1"/>
          </p:cNvSpPr>
          <p:nvPr>
            <p:ph type="dt" sz="half" idx="10"/>
          </p:nvPr>
        </p:nvSpPr>
        <p:spPr>
          <a:ln/>
        </p:spPr>
        <p:txBody>
          <a:bodyPr/>
          <a:lstStyle>
            <a:lvl1pPr>
              <a:defRPr/>
            </a:lvl1pPr>
          </a:lstStyle>
          <a:p>
            <a:pPr>
              <a:defRPr/>
            </a:pPr>
            <a:fld id="{31AE0ABC-E0DE-48F4-9B55-DC81ED496850}" type="datetime1">
              <a:rPr lang="en-US" altLang="ko-KR" smtClean="0">
                <a:solidFill>
                  <a:srgbClr val="000000"/>
                </a:solidFill>
              </a:rPr>
              <a:pPr>
                <a:defRPr/>
              </a:pPr>
              <a:t>10/13/2020</a:t>
            </a:fld>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E5AF1B-3859-45F1-96BA-66B2FCEEFC30}"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title" preserve="1">
  <p:cSld name="제목 슬라이드">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ctrTitle"/>
          </p:nvPr>
        </p:nvSpPr>
        <p:spPr>
          <a:xfrm>
            <a:off x="685800" y="2130425"/>
            <a:ext cx="7772400" cy="1470025"/>
          </a:xfrm>
        </p:spPr>
        <p:txBody>
          <a:bodyPr/>
          <a:lstStyle>
            <a:lvl1pPr>
              <a:defRPr/>
            </a:lvl1pPr>
          </a:lstStyle>
          <a:p>
            <a:r>
              <a:rPr lang="ko-KR" altLang="en-US"/>
              <a:t>마스터 제목 스타일 편집</a:t>
            </a:r>
          </a:p>
        </p:txBody>
      </p:sp>
      <p:sp>
        <p:nvSpPr>
          <p:cNvPr id="17920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ko-KR" altLang="en-US"/>
              <a:t>마스터 부제목 스타일 편집</a:t>
            </a:r>
          </a:p>
        </p:txBody>
      </p:sp>
      <p:sp>
        <p:nvSpPr>
          <p:cNvPr id="4" name="Rectangle 4"/>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400"/>
            </a:lvl1pPr>
          </a:lstStyle>
          <a:p>
            <a:pPr>
              <a:defRPr/>
            </a:pPr>
            <a:endParaRPr lang="en-US" altLang="ko-KR">
              <a:solidFill>
                <a:srgbClr val="000000"/>
              </a:solidFill>
              <a:latin typeface="굴림" pitchFamily="50" charset="-127"/>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xfrm>
            <a:off x="6553200" y="6245225"/>
            <a:ext cx="2133600" cy="476250"/>
          </a:xfrm>
        </p:spPr>
        <p:txBody>
          <a:bodyPr/>
          <a:lstStyle>
            <a:lvl1pPr algn="r">
              <a:defRPr/>
            </a:lvl1pPr>
          </a:lstStyle>
          <a:p>
            <a:pPr>
              <a:defRPr/>
            </a:pPr>
            <a:fld id="{FFBBA884-4310-4173-9C18-5345D60D312C}"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DA08673-826D-49CE-A6D0-4BB2B2D52C13}"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8677B4F8-4F94-4A2E-B26F-02B2A029DD4E}"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C9DF4340-4AF1-477E-8769-74F5B0DAF9BF}"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ltLang="ko-KR"/>
          </a:p>
        </p:txBody>
      </p:sp>
      <p:sp>
        <p:nvSpPr>
          <p:cNvPr id="5" name="Rectangle 5"/>
          <p:cNvSpPr>
            <a:spLocks noGrp="1" noChangeArrowheads="1"/>
          </p:cNvSpPr>
          <p:nvPr>
            <p:ph type="sldNum" sz="quarter" idx="11"/>
          </p:nvPr>
        </p:nvSpPr>
        <p:spPr>
          <a:ln/>
        </p:spPr>
        <p:txBody>
          <a:bodyPr/>
          <a:lstStyle>
            <a:lvl1pPr>
              <a:defRPr/>
            </a:lvl1pPr>
          </a:lstStyle>
          <a:p>
            <a:pPr>
              <a:defRPr/>
            </a:pPr>
            <a:fld id="{74581CAC-CFE0-449A-835F-4F9115F37115}" type="slidenum">
              <a:rPr lang="en-US" altLang="ko-KR"/>
              <a:pPr>
                <a:defRPr/>
              </a:pPr>
              <a:t>‹#›</a:t>
            </a:fld>
            <a:endParaRPr lang="en-US" altLang="ko-KR"/>
          </a:p>
        </p:txBody>
      </p:sp>
    </p:spTree>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4B109BDE-9C6D-4FCC-BD29-65C9A2FACCCB}"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EB167AA7-EA93-4736-B14B-C65B577D5651}"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90B504E1-9354-4DF5-BF35-24F74D24A16F}"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5CB7BDC1-ACCE-41D8-A971-30BC8F942601}"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F610FD19-C7E3-4559-A21E-C1C1B13BB69E}"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8CE815B6-F0F1-44F3-9792-5D938EEB749C}"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8753F363-7AE8-4AA5-B53D-8AA1FF4B164E}"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tbl" preserve="1">
  <p:cSld name="제목 및 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p>
            <a:r>
              <a:rPr lang="ko-KR" altLang="en-US" smtClean="0"/>
              <a:t>마스터 제목 스타일 편집</a:t>
            </a:r>
            <a:endParaRPr lang="ko-KR" altLang="en-US"/>
          </a:p>
        </p:txBody>
      </p:sp>
      <p:sp>
        <p:nvSpPr>
          <p:cNvPr id="3" name="표 개체 틀 2"/>
          <p:cNvSpPr>
            <a:spLocks noGrp="1"/>
          </p:cNvSpPr>
          <p:nvPr>
            <p:ph type="tbl" idx="1"/>
          </p:nvPr>
        </p:nvSpPr>
        <p:spPr>
          <a:xfrm>
            <a:off x="457200" y="1600200"/>
            <a:ext cx="8229600" cy="4525963"/>
          </a:xfrm>
        </p:spPr>
        <p:txBody>
          <a:bodyPr/>
          <a:lstStyle/>
          <a:p>
            <a:pPr lvl="0"/>
            <a:endParaRPr lang="ko-KR" altLang="en-US" noProof="0" smtClean="0"/>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69FB32F-C072-4595-934B-3CDC8F43EE62}"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objOnly">
  <p:cSld name="내용">
    <p:spTree>
      <p:nvGrpSpPr>
        <p:cNvPr id="1" name=""/>
        <p:cNvGrpSpPr/>
        <p:nvPr/>
      </p:nvGrpSpPr>
      <p:grpSpPr>
        <a:xfrm>
          <a:off x="0" y="0"/>
          <a:ext cx="0" cy="0"/>
          <a:chOff x="0" y="0"/>
          <a:chExt cx="0" cy="0"/>
        </a:xfrm>
      </p:grpSpPr>
      <p:sp>
        <p:nvSpPr>
          <p:cNvPr id="2" name="내용 개체 틀 1"/>
          <p:cNvSpPr>
            <a:spLocks noGrp="1"/>
          </p:cNvSpPr>
          <p:nvPr>
            <p:ph/>
          </p:nvPr>
        </p:nvSpPr>
        <p:spPr>
          <a:xfrm>
            <a:off x="457200" y="274638"/>
            <a:ext cx="8229600" cy="5851525"/>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3" name="바닥글 개체 틀 2"/>
          <p:cNvSpPr>
            <a:spLocks noGrp="1"/>
          </p:cNvSpPr>
          <p:nvPr>
            <p:ph type="ftr" sz="quarter" idx="10"/>
          </p:nvPr>
        </p:nvSpPr>
        <p:spPr>
          <a:xfrm>
            <a:off x="3124200" y="6245225"/>
            <a:ext cx="2895600" cy="476250"/>
          </a:xfrm>
        </p:spPr>
        <p:txBody>
          <a:bodyPr/>
          <a:lstStyle>
            <a:lvl1pPr>
              <a:defRPr/>
            </a:lvl1pPr>
          </a:lstStyle>
          <a:p>
            <a:endParaRPr lang="en-US" altLang="ko-KR">
              <a:solidFill>
                <a:srgbClr val="000000"/>
              </a:solidFill>
            </a:endParaRPr>
          </a:p>
        </p:txBody>
      </p:sp>
      <p:sp>
        <p:nvSpPr>
          <p:cNvPr id="4" name="슬라이드 번호 개체 틀 3"/>
          <p:cNvSpPr>
            <a:spLocks noGrp="1"/>
          </p:cNvSpPr>
          <p:nvPr>
            <p:ph type="sldNum" sz="quarter" idx="11"/>
          </p:nvPr>
        </p:nvSpPr>
        <p:spPr>
          <a:xfrm>
            <a:off x="468313" y="6237288"/>
            <a:ext cx="2133600" cy="476250"/>
          </a:xfrm>
        </p:spPr>
        <p:txBody>
          <a:bodyPr/>
          <a:lstStyle>
            <a:lvl1pPr>
              <a:defRPr/>
            </a:lvl1pPr>
          </a:lstStyle>
          <a:p>
            <a:fld id="{520B58A1-2CF6-4686-AB79-1CB3DE466B5F}" type="slidenum">
              <a:rPr lang="en-US" altLang="ko-KR">
                <a:solidFill>
                  <a:srgbClr val="000000"/>
                </a:solidFill>
              </a:rPr>
              <a:pPr/>
              <a:t>‹#›</a:t>
            </a:fld>
            <a:endParaRPr lang="en-US" altLang="ko-KR">
              <a:solidFill>
                <a:srgbClr val="000000"/>
              </a:solidFill>
            </a:endParaRPr>
          </a:p>
        </p:txBody>
      </p:sp>
    </p:spTree>
  </p:cSld>
  <p:clrMapOvr>
    <a:masterClrMapping/>
  </p:clrMapOvr>
  <p:transition/>
</p:sldLayout>
</file>

<file path=ppt/slideLayouts/slideLayout449.xml><?xml version="1.0" encoding="utf-8"?>
<p:sldLayout xmlns:a="http://schemas.openxmlformats.org/drawingml/2006/main" xmlns:r="http://schemas.openxmlformats.org/officeDocument/2006/relationships" xmlns:p="http://schemas.openxmlformats.org/presentationml/2006/main" type="title" preserve="1">
  <p:cSld name="제목 슬라이드">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44738" name="Rectangle 2"/>
          <p:cNvSpPr>
            <a:spLocks noGrp="1" noChangeArrowheads="1"/>
          </p:cNvSpPr>
          <p:nvPr>
            <p:ph type="ctrTitle"/>
          </p:nvPr>
        </p:nvSpPr>
        <p:spPr>
          <a:xfrm>
            <a:off x="685800" y="2130425"/>
            <a:ext cx="7772400" cy="1470025"/>
          </a:xfrm>
        </p:spPr>
        <p:txBody>
          <a:bodyPr/>
          <a:lstStyle>
            <a:lvl1pPr>
              <a:defRPr/>
            </a:lvl1pPr>
          </a:lstStyle>
          <a:p>
            <a:r>
              <a:rPr lang="ko-KR" altLang="en-US"/>
              <a:t>마스터 제목 스타일 편집</a:t>
            </a:r>
          </a:p>
        </p:txBody>
      </p:sp>
      <p:sp>
        <p:nvSpPr>
          <p:cNvPr id="24473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ko-KR" altLang="en-US"/>
              <a:t>마스터 부제목 스타일 편집</a:t>
            </a:r>
          </a:p>
        </p:txBody>
      </p:sp>
      <p:sp>
        <p:nvSpPr>
          <p:cNvPr id="4" name="Rectangle 4"/>
          <p:cNvSpPr>
            <a:spLocks noGrp="1" noChangeArrowheads="1"/>
          </p:cNvSpPr>
          <p:nvPr>
            <p:ph type="dt" sz="half" idx="10"/>
          </p:nvPr>
        </p:nvSpPr>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C69D2A6-5401-48DA-BAF3-F17A97636D29}"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제목 슬라이드">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3042" name="Rectangle 2"/>
          <p:cNvSpPr>
            <a:spLocks noGrp="1" noChangeArrowheads="1"/>
          </p:cNvSpPr>
          <p:nvPr>
            <p:ph type="ctrTitle"/>
          </p:nvPr>
        </p:nvSpPr>
        <p:spPr>
          <a:xfrm>
            <a:off x="685800" y="2130425"/>
            <a:ext cx="7772400" cy="1470025"/>
          </a:xfrm>
        </p:spPr>
        <p:txBody>
          <a:bodyPr/>
          <a:lstStyle>
            <a:lvl1pPr>
              <a:defRPr/>
            </a:lvl1pPr>
          </a:lstStyle>
          <a:p>
            <a:r>
              <a:rPr lang="ko-KR" altLang="en-US"/>
              <a:t>마스터 제목 스타일 편집</a:t>
            </a:r>
          </a:p>
        </p:txBody>
      </p:sp>
      <p:sp>
        <p:nvSpPr>
          <p:cNvPr id="34304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ko-KR" altLang="en-US"/>
              <a:t>마스터 부제목 스타일 편집</a:t>
            </a:r>
          </a:p>
        </p:txBody>
      </p:sp>
      <p:sp>
        <p:nvSpPr>
          <p:cNvPr id="4" name="Rectangle 4"/>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mn-lt"/>
                <a:ea typeface="굴림" charset="-127"/>
              </a:defRPr>
            </a:lvl1pPr>
          </a:lstStyle>
          <a:p>
            <a:pPr>
              <a:defRPr/>
            </a:pPr>
            <a:endParaRPr lang="en-US" altLang="ko-KR"/>
          </a:p>
        </p:txBody>
      </p:sp>
      <p:sp>
        <p:nvSpPr>
          <p:cNvPr id="5" name="Rectangle 5"/>
          <p:cNvSpPr>
            <a:spLocks noGrp="1" noChangeArrowheads="1"/>
          </p:cNvSpPr>
          <p:nvPr>
            <p:ph type="ftr" sz="quarter" idx="11"/>
          </p:nvPr>
        </p:nvSpPr>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xfrm>
            <a:off x="6553200" y="6245225"/>
            <a:ext cx="2133600" cy="476250"/>
          </a:xfrm>
        </p:spPr>
        <p:txBody>
          <a:bodyPr/>
          <a:lstStyle>
            <a:lvl1pPr algn="r">
              <a:defRPr/>
            </a:lvl1pPr>
          </a:lstStyle>
          <a:p>
            <a:pPr>
              <a:defRPr/>
            </a:pPr>
            <a:fld id="{57D075BE-77EB-4B30-B3B8-4B829BCEF25B}" type="slidenum">
              <a:rPr lang="en-US" altLang="ko-KR"/>
              <a:pPr>
                <a:defRPr/>
              </a:pPr>
              <a:t>‹#›</a:t>
            </a:fld>
            <a:endParaRPr lang="en-US" altLang="ko-KR"/>
          </a:p>
        </p:txBody>
      </p:sp>
    </p:spTree>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0BCC84-753A-4863-A842-9C4F34EF2FCA}"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43FF35-EA84-4562-91DA-C1A87EC09670}"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A96D62-06EE-4812-BE8F-75429F169FBA}"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2451D88-1ABF-41B6-949C-58E668116BED}"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FFB88DE-83AB-462F-9BF0-7F605909A306}"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6724DC0-9429-4A9B-A602-A18DCDF32995}"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7A6DBE-CF88-44CE-BC74-7CF3495D16C1}"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C785F90-CF82-487F-8AF8-7EB648DBA18F}"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44A35E5-C94B-4CFB-83F0-609180316595}"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E8C512-71F6-4D6F-B544-484C4C53F01F}"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ltLang="ko-KR"/>
          </a:p>
        </p:txBody>
      </p:sp>
      <p:sp>
        <p:nvSpPr>
          <p:cNvPr id="5" name="Rectangle 5"/>
          <p:cNvSpPr>
            <a:spLocks noGrp="1" noChangeArrowheads="1"/>
          </p:cNvSpPr>
          <p:nvPr>
            <p:ph type="sldNum" sz="quarter" idx="11"/>
          </p:nvPr>
        </p:nvSpPr>
        <p:spPr>
          <a:ln/>
        </p:spPr>
        <p:txBody>
          <a:bodyPr/>
          <a:lstStyle>
            <a:lvl1pPr>
              <a:defRPr/>
            </a:lvl1pPr>
          </a:lstStyle>
          <a:p>
            <a:pPr>
              <a:defRPr/>
            </a:pPr>
            <a:fld id="{F055ED7C-6657-454C-9216-C992B3DE9BE8}" type="slidenum">
              <a:rPr lang="en-US" altLang="ko-KR"/>
              <a:pPr>
                <a:defRPr/>
              </a:pPr>
              <a:t>‹#›</a:t>
            </a:fld>
            <a:endParaRPr lang="en-US" altLang="ko-KR"/>
          </a:p>
        </p:txBody>
      </p:sp>
    </p:spTree>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title" preserve="1">
  <p:cSld name="제목 슬라이드">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3042" name="Rectangle 2"/>
          <p:cNvSpPr>
            <a:spLocks noGrp="1" noChangeArrowheads="1"/>
          </p:cNvSpPr>
          <p:nvPr>
            <p:ph type="ctrTitle"/>
          </p:nvPr>
        </p:nvSpPr>
        <p:spPr>
          <a:xfrm>
            <a:off x="685800" y="2130425"/>
            <a:ext cx="7772400" cy="1470025"/>
          </a:xfrm>
        </p:spPr>
        <p:txBody>
          <a:bodyPr/>
          <a:lstStyle>
            <a:lvl1pPr>
              <a:defRPr/>
            </a:lvl1pPr>
          </a:lstStyle>
          <a:p>
            <a:r>
              <a:rPr lang="ko-KR" altLang="en-US"/>
              <a:t>마스터 제목 스타일 편집</a:t>
            </a:r>
          </a:p>
        </p:txBody>
      </p:sp>
      <p:sp>
        <p:nvSpPr>
          <p:cNvPr id="34304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ko-KR" altLang="en-US"/>
              <a:t>마스터 부제목 스타일 편집</a:t>
            </a:r>
          </a:p>
        </p:txBody>
      </p:sp>
      <p:sp>
        <p:nvSpPr>
          <p:cNvPr id="4" name="Rectangle 4"/>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mn-lt"/>
                <a:ea typeface="굴림" charset="-127"/>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xfrm>
            <a:off x="6553200" y="6245225"/>
            <a:ext cx="2133600" cy="476250"/>
          </a:xfrm>
        </p:spPr>
        <p:txBody>
          <a:bodyPr/>
          <a:lstStyle>
            <a:lvl1pPr algn="r">
              <a:defRPr/>
            </a:lvl1pPr>
          </a:lstStyle>
          <a:p>
            <a:pPr>
              <a:defRPr/>
            </a:pPr>
            <a:fld id="{57D075BE-77EB-4B30-B3B8-4B829BCEF25B}"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F055ED7C-6657-454C-9216-C992B3DE9BE8}"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91A2F70E-293D-4B05-B758-B87C5E41E76A}"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41C90E92-59A8-437F-A631-103676F31C7B}"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8" name="Rectangle 5"/>
          <p:cNvSpPr>
            <a:spLocks noGrp="1" noChangeArrowheads="1"/>
          </p:cNvSpPr>
          <p:nvPr>
            <p:ph type="sldNum" sz="quarter" idx="11"/>
          </p:nvPr>
        </p:nvSpPr>
        <p:spPr>
          <a:ln/>
        </p:spPr>
        <p:txBody>
          <a:bodyPr/>
          <a:lstStyle>
            <a:lvl1pPr>
              <a:defRPr/>
            </a:lvl1pPr>
          </a:lstStyle>
          <a:p>
            <a:pPr>
              <a:defRPr/>
            </a:pPr>
            <a:fld id="{36FC53E6-93F1-49E9-AAD4-25EFE5AA523F}"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4" name="Rectangle 5"/>
          <p:cNvSpPr>
            <a:spLocks noGrp="1" noChangeArrowheads="1"/>
          </p:cNvSpPr>
          <p:nvPr>
            <p:ph type="sldNum" sz="quarter" idx="11"/>
          </p:nvPr>
        </p:nvSpPr>
        <p:spPr>
          <a:ln/>
        </p:spPr>
        <p:txBody>
          <a:bodyPr/>
          <a:lstStyle>
            <a:lvl1pPr>
              <a:defRPr/>
            </a:lvl1pPr>
          </a:lstStyle>
          <a:p>
            <a:pPr>
              <a:defRPr/>
            </a:pPr>
            <a:fld id="{0D16E8EB-58A1-479D-B23D-01CE25BE43D7}"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3" name="Rectangle 5"/>
          <p:cNvSpPr>
            <a:spLocks noGrp="1" noChangeArrowheads="1"/>
          </p:cNvSpPr>
          <p:nvPr>
            <p:ph type="sldNum" sz="quarter" idx="11"/>
          </p:nvPr>
        </p:nvSpPr>
        <p:spPr>
          <a:ln/>
        </p:spPr>
        <p:txBody>
          <a:bodyPr/>
          <a:lstStyle>
            <a:lvl1pPr>
              <a:defRPr/>
            </a:lvl1pPr>
          </a:lstStyle>
          <a:p>
            <a:pPr>
              <a:defRPr/>
            </a:pPr>
            <a:fld id="{61D9AD01-4D31-4F4F-9140-24EB2ECBC298}"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94F7639E-05ED-4464-94DB-FF7BCF615A13}"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243660CA-A478-4C36-B1A9-FE153122E2EC}"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0DEC3444-AA25-4D44-B552-58BD902014C0}"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ltLang="ko-KR"/>
          </a:p>
        </p:txBody>
      </p:sp>
      <p:sp>
        <p:nvSpPr>
          <p:cNvPr id="5" name="Rectangle 5"/>
          <p:cNvSpPr>
            <a:spLocks noGrp="1" noChangeArrowheads="1"/>
          </p:cNvSpPr>
          <p:nvPr>
            <p:ph type="sldNum" sz="quarter" idx="11"/>
          </p:nvPr>
        </p:nvSpPr>
        <p:spPr>
          <a:ln/>
        </p:spPr>
        <p:txBody>
          <a:bodyPr/>
          <a:lstStyle>
            <a:lvl1pPr>
              <a:defRPr/>
            </a:lvl1pPr>
          </a:lstStyle>
          <a:p>
            <a:pPr>
              <a:defRPr/>
            </a:pPr>
            <a:fld id="{91A2F70E-293D-4B05-B758-B87C5E41E76A}" type="slidenum">
              <a:rPr lang="en-US" altLang="ko-KR"/>
              <a:pPr>
                <a:defRPr/>
              </a:pPr>
              <a:t>‹#›</a:t>
            </a:fld>
            <a:endParaRPr lang="en-US" altLang="ko-KR"/>
          </a:p>
        </p:txBody>
      </p:sp>
    </p:spTree>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E4289B1C-D70F-4FAC-9500-CEDB0E741AF6}"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Rectangle 6"/>
          <p:cNvSpPr>
            <a:spLocks noGrp="1" noChangeArrowheads="1"/>
          </p:cNvSpPr>
          <p:nvPr>
            <p:ph type="sldNum" sz="quarter" idx="10"/>
          </p:nvPr>
        </p:nvSpPr>
        <p:spPr>
          <a:ln/>
        </p:spPr>
        <p:txBody>
          <a:bodyPr/>
          <a:lstStyle>
            <a:lvl1pPr>
              <a:defRPr/>
            </a:lvl1pPr>
          </a:lstStyle>
          <a:p>
            <a:pPr>
              <a:defRPr/>
            </a:pPr>
            <a:fld id="{9AC2CB8D-785D-455A-9ECA-EF4957BC1665}"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2267411005"/>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6"/>
          <p:cNvSpPr>
            <a:spLocks noGrp="1" noChangeArrowheads="1"/>
          </p:cNvSpPr>
          <p:nvPr>
            <p:ph type="sldNum" sz="quarter" idx="10"/>
          </p:nvPr>
        </p:nvSpPr>
        <p:spPr>
          <a:ln/>
        </p:spPr>
        <p:txBody>
          <a:bodyPr/>
          <a:lstStyle>
            <a:lvl1pPr>
              <a:defRPr/>
            </a:lvl1pPr>
          </a:lstStyle>
          <a:p>
            <a:pPr>
              <a:defRPr/>
            </a:pPr>
            <a:fld id="{F41F338F-2A90-4C24-A695-C0BF872BFE5F}"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2661913199"/>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6"/>
          <p:cNvSpPr>
            <a:spLocks noGrp="1" noChangeArrowheads="1"/>
          </p:cNvSpPr>
          <p:nvPr>
            <p:ph type="sldNum" sz="quarter" idx="10"/>
          </p:nvPr>
        </p:nvSpPr>
        <p:spPr>
          <a:ln/>
        </p:spPr>
        <p:txBody>
          <a:bodyPr/>
          <a:lstStyle>
            <a:lvl1pPr>
              <a:defRPr/>
            </a:lvl1pPr>
          </a:lstStyle>
          <a:p>
            <a:pPr>
              <a:defRPr/>
            </a:pPr>
            <a:fld id="{98D01FB3-4B48-4A14-BBF2-CB5D7220C60C}"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3080123964"/>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6"/>
          <p:cNvSpPr>
            <a:spLocks noGrp="1" noChangeArrowheads="1"/>
          </p:cNvSpPr>
          <p:nvPr>
            <p:ph type="sldNum" sz="quarter" idx="10"/>
          </p:nvPr>
        </p:nvSpPr>
        <p:spPr>
          <a:ln/>
        </p:spPr>
        <p:txBody>
          <a:bodyPr/>
          <a:lstStyle>
            <a:lvl1pPr>
              <a:defRPr/>
            </a:lvl1pPr>
          </a:lstStyle>
          <a:p>
            <a:pPr>
              <a:defRPr/>
            </a:pPr>
            <a:fld id="{7E38B02B-F8AC-46E8-959F-23E116941E16}"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1210727230"/>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6"/>
          <p:cNvSpPr>
            <a:spLocks noGrp="1" noChangeArrowheads="1"/>
          </p:cNvSpPr>
          <p:nvPr>
            <p:ph type="sldNum" sz="quarter" idx="10"/>
          </p:nvPr>
        </p:nvSpPr>
        <p:spPr>
          <a:ln/>
        </p:spPr>
        <p:txBody>
          <a:bodyPr/>
          <a:lstStyle>
            <a:lvl1pPr>
              <a:defRPr/>
            </a:lvl1pPr>
          </a:lstStyle>
          <a:p>
            <a:pPr>
              <a:defRPr/>
            </a:pPr>
            <a:fld id="{C971A511-2F9C-485F-B91B-A119C58963C6}"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3335431494"/>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6"/>
          <p:cNvSpPr>
            <a:spLocks noGrp="1" noChangeArrowheads="1"/>
          </p:cNvSpPr>
          <p:nvPr>
            <p:ph type="sldNum" sz="quarter" idx="10"/>
          </p:nvPr>
        </p:nvSpPr>
        <p:spPr>
          <a:ln/>
        </p:spPr>
        <p:txBody>
          <a:bodyPr/>
          <a:lstStyle>
            <a:lvl1pPr>
              <a:defRPr/>
            </a:lvl1pPr>
          </a:lstStyle>
          <a:p>
            <a:pPr>
              <a:defRPr/>
            </a:pPr>
            <a:fld id="{76B5F915-2282-459B-AEE0-85398F6F5376}"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3084627681"/>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C5B080F-2884-40A5-9E72-CE54B95B185E}"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602606458"/>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6"/>
          <p:cNvSpPr>
            <a:spLocks noGrp="1" noChangeArrowheads="1"/>
          </p:cNvSpPr>
          <p:nvPr>
            <p:ph type="sldNum" sz="quarter" idx="10"/>
          </p:nvPr>
        </p:nvSpPr>
        <p:spPr>
          <a:ln/>
        </p:spPr>
        <p:txBody>
          <a:bodyPr/>
          <a:lstStyle>
            <a:lvl1pPr>
              <a:defRPr/>
            </a:lvl1pPr>
          </a:lstStyle>
          <a:p>
            <a:pPr>
              <a:defRPr/>
            </a:pPr>
            <a:fld id="{903F7F14-1BF2-488B-9EB6-46D620264A1F}"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1400190840"/>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dirty="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6"/>
          <p:cNvSpPr>
            <a:spLocks noGrp="1" noChangeArrowheads="1"/>
          </p:cNvSpPr>
          <p:nvPr>
            <p:ph type="sldNum" sz="quarter" idx="10"/>
          </p:nvPr>
        </p:nvSpPr>
        <p:spPr>
          <a:ln/>
        </p:spPr>
        <p:txBody>
          <a:bodyPr/>
          <a:lstStyle>
            <a:lvl1pPr>
              <a:defRPr/>
            </a:lvl1pPr>
          </a:lstStyle>
          <a:p>
            <a:pPr>
              <a:defRPr/>
            </a:pPr>
            <a:fld id="{212CC974-536F-4489-B087-BEAA60623ACF}"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27537050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ltLang="ko-KR"/>
          </a:p>
        </p:txBody>
      </p:sp>
      <p:sp>
        <p:nvSpPr>
          <p:cNvPr id="6" name="Rectangle 5"/>
          <p:cNvSpPr>
            <a:spLocks noGrp="1" noChangeArrowheads="1"/>
          </p:cNvSpPr>
          <p:nvPr>
            <p:ph type="sldNum" sz="quarter" idx="11"/>
          </p:nvPr>
        </p:nvSpPr>
        <p:spPr>
          <a:ln/>
        </p:spPr>
        <p:txBody>
          <a:bodyPr/>
          <a:lstStyle>
            <a:lvl1pPr>
              <a:defRPr/>
            </a:lvl1pPr>
          </a:lstStyle>
          <a:p>
            <a:pPr>
              <a:defRPr/>
            </a:pPr>
            <a:fld id="{41C90E92-59A8-437F-A631-103676F31C7B}" type="slidenum">
              <a:rPr lang="en-US" altLang="ko-KR"/>
              <a:pPr>
                <a:defRPr/>
              </a:pPr>
              <a:t>‹#›</a:t>
            </a:fld>
            <a:endParaRPr lang="en-US" altLang="ko-KR"/>
          </a:p>
        </p:txBody>
      </p:sp>
    </p:spTree>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6"/>
          <p:cNvSpPr>
            <a:spLocks noGrp="1" noChangeArrowheads="1"/>
          </p:cNvSpPr>
          <p:nvPr>
            <p:ph type="sldNum" sz="quarter" idx="10"/>
          </p:nvPr>
        </p:nvSpPr>
        <p:spPr>
          <a:ln/>
        </p:spPr>
        <p:txBody>
          <a:bodyPr/>
          <a:lstStyle>
            <a:lvl1pPr>
              <a:defRPr/>
            </a:lvl1pPr>
          </a:lstStyle>
          <a:p>
            <a:pPr>
              <a:defRPr/>
            </a:pPr>
            <a:fld id="{A8A4C08A-6D71-414E-84B6-7362D1486DE9}"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328893021"/>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6"/>
          <p:cNvSpPr>
            <a:spLocks noGrp="1" noChangeArrowheads="1"/>
          </p:cNvSpPr>
          <p:nvPr>
            <p:ph type="sldNum" sz="quarter" idx="10"/>
          </p:nvPr>
        </p:nvSpPr>
        <p:spPr>
          <a:ln/>
        </p:spPr>
        <p:txBody>
          <a:bodyPr/>
          <a:lstStyle>
            <a:lvl1pPr>
              <a:defRPr/>
            </a:lvl1pPr>
          </a:lstStyle>
          <a:p>
            <a:pPr>
              <a:defRPr/>
            </a:pPr>
            <a:fld id="{85FAE892-B081-48A9-8FB4-C03604BDF7A2}"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1581102481"/>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Rectangle 6"/>
          <p:cNvSpPr>
            <a:spLocks noGrp="1" noChangeArrowheads="1"/>
          </p:cNvSpPr>
          <p:nvPr>
            <p:ph type="sldNum" sz="quarter" idx="10"/>
          </p:nvPr>
        </p:nvSpPr>
        <p:spPr>
          <a:ln/>
        </p:spPr>
        <p:txBody>
          <a:bodyPr/>
          <a:lstStyle>
            <a:lvl1pPr>
              <a:defRPr/>
            </a:lvl1pPr>
          </a:lstStyle>
          <a:p>
            <a:pPr>
              <a:defRPr/>
            </a:pPr>
            <a:fld id="{9AC2CB8D-785D-455A-9ECA-EF4957BC1665}"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1343657191"/>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6"/>
          <p:cNvSpPr>
            <a:spLocks noGrp="1" noChangeArrowheads="1"/>
          </p:cNvSpPr>
          <p:nvPr>
            <p:ph type="sldNum" sz="quarter" idx="10"/>
          </p:nvPr>
        </p:nvSpPr>
        <p:spPr>
          <a:ln/>
        </p:spPr>
        <p:txBody>
          <a:bodyPr/>
          <a:lstStyle>
            <a:lvl1pPr>
              <a:defRPr/>
            </a:lvl1pPr>
          </a:lstStyle>
          <a:p>
            <a:pPr>
              <a:defRPr/>
            </a:pPr>
            <a:fld id="{F41F338F-2A90-4C24-A695-C0BF872BFE5F}"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3395912517"/>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6"/>
          <p:cNvSpPr>
            <a:spLocks noGrp="1" noChangeArrowheads="1"/>
          </p:cNvSpPr>
          <p:nvPr>
            <p:ph type="sldNum" sz="quarter" idx="10"/>
          </p:nvPr>
        </p:nvSpPr>
        <p:spPr>
          <a:ln/>
        </p:spPr>
        <p:txBody>
          <a:bodyPr/>
          <a:lstStyle>
            <a:lvl1pPr>
              <a:defRPr/>
            </a:lvl1pPr>
          </a:lstStyle>
          <a:p>
            <a:pPr>
              <a:defRPr/>
            </a:pPr>
            <a:fld id="{98D01FB3-4B48-4A14-BBF2-CB5D7220C60C}"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3663120263"/>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6"/>
          <p:cNvSpPr>
            <a:spLocks noGrp="1" noChangeArrowheads="1"/>
          </p:cNvSpPr>
          <p:nvPr>
            <p:ph type="sldNum" sz="quarter" idx="10"/>
          </p:nvPr>
        </p:nvSpPr>
        <p:spPr>
          <a:ln/>
        </p:spPr>
        <p:txBody>
          <a:bodyPr/>
          <a:lstStyle>
            <a:lvl1pPr>
              <a:defRPr/>
            </a:lvl1pPr>
          </a:lstStyle>
          <a:p>
            <a:pPr>
              <a:defRPr/>
            </a:pPr>
            <a:fld id="{7E38B02B-F8AC-46E8-959F-23E116941E16}"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1936730955"/>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6"/>
          <p:cNvSpPr>
            <a:spLocks noGrp="1" noChangeArrowheads="1"/>
          </p:cNvSpPr>
          <p:nvPr>
            <p:ph type="sldNum" sz="quarter" idx="10"/>
          </p:nvPr>
        </p:nvSpPr>
        <p:spPr>
          <a:ln/>
        </p:spPr>
        <p:txBody>
          <a:bodyPr/>
          <a:lstStyle>
            <a:lvl1pPr>
              <a:defRPr/>
            </a:lvl1pPr>
          </a:lstStyle>
          <a:p>
            <a:pPr>
              <a:defRPr/>
            </a:pPr>
            <a:fld id="{C971A511-2F9C-485F-B91B-A119C58963C6}"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1580722569"/>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6"/>
          <p:cNvSpPr>
            <a:spLocks noGrp="1" noChangeArrowheads="1"/>
          </p:cNvSpPr>
          <p:nvPr>
            <p:ph type="sldNum" sz="quarter" idx="10"/>
          </p:nvPr>
        </p:nvSpPr>
        <p:spPr>
          <a:ln/>
        </p:spPr>
        <p:txBody>
          <a:bodyPr/>
          <a:lstStyle>
            <a:lvl1pPr>
              <a:defRPr/>
            </a:lvl1pPr>
          </a:lstStyle>
          <a:p>
            <a:pPr>
              <a:defRPr/>
            </a:pPr>
            <a:fld id="{76B5F915-2282-459B-AEE0-85398F6F5376}"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1028263974"/>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C5B080F-2884-40A5-9E72-CE54B95B185E}"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4258201692"/>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6"/>
          <p:cNvSpPr>
            <a:spLocks noGrp="1" noChangeArrowheads="1"/>
          </p:cNvSpPr>
          <p:nvPr>
            <p:ph type="sldNum" sz="quarter" idx="10"/>
          </p:nvPr>
        </p:nvSpPr>
        <p:spPr>
          <a:ln/>
        </p:spPr>
        <p:txBody>
          <a:bodyPr/>
          <a:lstStyle>
            <a:lvl1pPr>
              <a:defRPr/>
            </a:lvl1pPr>
          </a:lstStyle>
          <a:p>
            <a:pPr>
              <a:defRPr/>
            </a:pPr>
            <a:fld id="{903F7F14-1BF2-488B-9EB6-46D620264A1F}"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12667263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ltLang="ko-KR"/>
          </a:p>
        </p:txBody>
      </p:sp>
      <p:sp>
        <p:nvSpPr>
          <p:cNvPr id="8" name="Rectangle 5"/>
          <p:cNvSpPr>
            <a:spLocks noGrp="1" noChangeArrowheads="1"/>
          </p:cNvSpPr>
          <p:nvPr>
            <p:ph type="sldNum" sz="quarter" idx="11"/>
          </p:nvPr>
        </p:nvSpPr>
        <p:spPr>
          <a:ln/>
        </p:spPr>
        <p:txBody>
          <a:bodyPr/>
          <a:lstStyle>
            <a:lvl1pPr>
              <a:defRPr/>
            </a:lvl1pPr>
          </a:lstStyle>
          <a:p>
            <a:pPr>
              <a:defRPr/>
            </a:pPr>
            <a:fld id="{36FC53E6-93F1-49E9-AAD4-25EFE5AA523F}" type="slidenum">
              <a:rPr lang="en-US" altLang="ko-KR"/>
              <a:pPr>
                <a:defRPr/>
              </a:pPr>
              <a:t>‹#›</a:t>
            </a:fld>
            <a:endParaRPr lang="en-US" altLang="ko-KR"/>
          </a:p>
        </p:txBody>
      </p:sp>
    </p:spTree>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dirty="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6"/>
          <p:cNvSpPr>
            <a:spLocks noGrp="1" noChangeArrowheads="1"/>
          </p:cNvSpPr>
          <p:nvPr>
            <p:ph type="sldNum" sz="quarter" idx="10"/>
          </p:nvPr>
        </p:nvSpPr>
        <p:spPr>
          <a:ln/>
        </p:spPr>
        <p:txBody>
          <a:bodyPr/>
          <a:lstStyle>
            <a:lvl1pPr>
              <a:defRPr/>
            </a:lvl1pPr>
          </a:lstStyle>
          <a:p>
            <a:pPr>
              <a:defRPr/>
            </a:pPr>
            <a:fld id="{212CC974-536F-4489-B087-BEAA60623ACF}"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4030979165"/>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6"/>
          <p:cNvSpPr>
            <a:spLocks noGrp="1" noChangeArrowheads="1"/>
          </p:cNvSpPr>
          <p:nvPr>
            <p:ph type="sldNum" sz="quarter" idx="10"/>
          </p:nvPr>
        </p:nvSpPr>
        <p:spPr>
          <a:ln/>
        </p:spPr>
        <p:txBody>
          <a:bodyPr/>
          <a:lstStyle>
            <a:lvl1pPr>
              <a:defRPr/>
            </a:lvl1pPr>
          </a:lstStyle>
          <a:p>
            <a:pPr>
              <a:defRPr/>
            </a:pPr>
            <a:fld id="{A8A4C08A-6D71-414E-84B6-7362D1486DE9}"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297026413"/>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6"/>
          <p:cNvSpPr>
            <a:spLocks noGrp="1" noChangeArrowheads="1"/>
          </p:cNvSpPr>
          <p:nvPr>
            <p:ph type="sldNum" sz="quarter" idx="10"/>
          </p:nvPr>
        </p:nvSpPr>
        <p:spPr>
          <a:ln/>
        </p:spPr>
        <p:txBody>
          <a:bodyPr/>
          <a:lstStyle>
            <a:lvl1pPr>
              <a:defRPr/>
            </a:lvl1pPr>
          </a:lstStyle>
          <a:p>
            <a:pPr>
              <a:defRPr/>
            </a:pPr>
            <a:fld id="{85FAE892-B081-48A9-8FB4-C03604BDF7A2}"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3315690409"/>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Rectangle 6"/>
          <p:cNvSpPr>
            <a:spLocks noGrp="1" noChangeArrowheads="1"/>
          </p:cNvSpPr>
          <p:nvPr>
            <p:ph type="sldNum" sz="quarter" idx="10"/>
          </p:nvPr>
        </p:nvSpPr>
        <p:spPr>
          <a:ln/>
        </p:spPr>
        <p:txBody>
          <a:bodyPr/>
          <a:lstStyle>
            <a:lvl1pPr>
              <a:defRPr/>
            </a:lvl1pPr>
          </a:lstStyle>
          <a:p>
            <a:pPr>
              <a:defRPr/>
            </a:pPr>
            <a:fld id="{9AC2CB8D-785D-455A-9ECA-EF4957BC1665}"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3649968400"/>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6"/>
          <p:cNvSpPr>
            <a:spLocks noGrp="1" noChangeArrowheads="1"/>
          </p:cNvSpPr>
          <p:nvPr>
            <p:ph type="sldNum" sz="quarter" idx="10"/>
          </p:nvPr>
        </p:nvSpPr>
        <p:spPr>
          <a:ln/>
        </p:spPr>
        <p:txBody>
          <a:bodyPr/>
          <a:lstStyle>
            <a:lvl1pPr>
              <a:defRPr/>
            </a:lvl1pPr>
          </a:lstStyle>
          <a:p>
            <a:pPr>
              <a:defRPr/>
            </a:pPr>
            <a:fld id="{F41F338F-2A90-4C24-A695-C0BF872BFE5F}"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554127743"/>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6"/>
          <p:cNvSpPr>
            <a:spLocks noGrp="1" noChangeArrowheads="1"/>
          </p:cNvSpPr>
          <p:nvPr>
            <p:ph type="sldNum" sz="quarter" idx="10"/>
          </p:nvPr>
        </p:nvSpPr>
        <p:spPr>
          <a:ln/>
        </p:spPr>
        <p:txBody>
          <a:bodyPr/>
          <a:lstStyle>
            <a:lvl1pPr>
              <a:defRPr/>
            </a:lvl1pPr>
          </a:lstStyle>
          <a:p>
            <a:pPr>
              <a:defRPr/>
            </a:pPr>
            <a:fld id="{98D01FB3-4B48-4A14-BBF2-CB5D7220C60C}"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1287090146"/>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6"/>
          <p:cNvSpPr>
            <a:spLocks noGrp="1" noChangeArrowheads="1"/>
          </p:cNvSpPr>
          <p:nvPr>
            <p:ph type="sldNum" sz="quarter" idx="10"/>
          </p:nvPr>
        </p:nvSpPr>
        <p:spPr>
          <a:ln/>
        </p:spPr>
        <p:txBody>
          <a:bodyPr/>
          <a:lstStyle>
            <a:lvl1pPr>
              <a:defRPr/>
            </a:lvl1pPr>
          </a:lstStyle>
          <a:p>
            <a:pPr>
              <a:defRPr/>
            </a:pPr>
            <a:fld id="{7E38B02B-F8AC-46E8-959F-23E116941E16}"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580439214"/>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6"/>
          <p:cNvSpPr>
            <a:spLocks noGrp="1" noChangeArrowheads="1"/>
          </p:cNvSpPr>
          <p:nvPr>
            <p:ph type="sldNum" sz="quarter" idx="10"/>
          </p:nvPr>
        </p:nvSpPr>
        <p:spPr>
          <a:ln/>
        </p:spPr>
        <p:txBody>
          <a:bodyPr/>
          <a:lstStyle>
            <a:lvl1pPr>
              <a:defRPr/>
            </a:lvl1pPr>
          </a:lstStyle>
          <a:p>
            <a:pPr>
              <a:defRPr/>
            </a:pPr>
            <a:fld id="{C971A511-2F9C-485F-B91B-A119C58963C6}"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3900945351"/>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6"/>
          <p:cNvSpPr>
            <a:spLocks noGrp="1" noChangeArrowheads="1"/>
          </p:cNvSpPr>
          <p:nvPr>
            <p:ph type="sldNum" sz="quarter" idx="10"/>
          </p:nvPr>
        </p:nvSpPr>
        <p:spPr>
          <a:ln/>
        </p:spPr>
        <p:txBody>
          <a:bodyPr/>
          <a:lstStyle>
            <a:lvl1pPr>
              <a:defRPr/>
            </a:lvl1pPr>
          </a:lstStyle>
          <a:p>
            <a:pPr>
              <a:defRPr/>
            </a:pPr>
            <a:fld id="{76B5F915-2282-459B-AEE0-85398F6F5376}"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1662851543"/>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C5B080F-2884-40A5-9E72-CE54B95B185E}"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38228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ko-K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ltLang="ko-KR"/>
          </a:p>
        </p:txBody>
      </p:sp>
      <p:sp>
        <p:nvSpPr>
          <p:cNvPr id="4" name="Rectangle 5"/>
          <p:cNvSpPr>
            <a:spLocks noGrp="1" noChangeArrowheads="1"/>
          </p:cNvSpPr>
          <p:nvPr>
            <p:ph type="sldNum" sz="quarter" idx="11"/>
          </p:nvPr>
        </p:nvSpPr>
        <p:spPr>
          <a:ln/>
        </p:spPr>
        <p:txBody>
          <a:bodyPr/>
          <a:lstStyle>
            <a:lvl1pPr>
              <a:defRPr/>
            </a:lvl1pPr>
          </a:lstStyle>
          <a:p>
            <a:pPr>
              <a:defRPr/>
            </a:pPr>
            <a:fld id="{0D16E8EB-58A1-479D-B23D-01CE25BE43D7}" type="slidenum">
              <a:rPr lang="en-US" altLang="ko-KR"/>
              <a:pPr>
                <a:defRPr/>
              </a:pPr>
              <a:t>‹#›</a:t>
            </a:fld>
            <a:endParaRPr lang="en-US" altLang="ko-KR"/>
          </a:p>
        </p:txBody>
      </p:sp>
    </p:spTree>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6"/>
          <p:cNvSpPr>
            <a:spLocks noGrp="1" noChangeArrowheads="1"/>
          </p:cNvSpPr>
          <p:nvPr>
            <p:ph type="sldNum" sz="quarter" idx="10"/>
          </p:nvPr>
        </p:nvSpPr>
        <p:spPr>
          <a:ln/>
        </p:spPr>
        <p:txBody>
          <a:bodyPr/>
          <a:lstStyle>
            <a:lvl1pPr>
              <a:defRPr/>
            </a:lvl1pPr>
          </a:lstStyle>
          <a:p>
            <a:pPr>
              <a:defRPr/>
            </a:pPr>
            <a:fld id="{903F7F14-1BF2-488B-9EB6-46D620264A1F}"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4274657393"/>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dirty="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6"/>
          <p:cNvSpPr>
            <a:spLocks noGrp="1" noChangeArrowheads="1"/>
          </p:cNvSpPr>
          <p:nvPr>
            <p:ph type="sldNum" sz="quarter" idx="10"/>
          </p:nvPr>
        </p:nvSpPr>
        <p:spPr>
          <a:ln/>
        </p:spPr>
        <p:txBody>
          <a:bodyPr/>
          <a:lstStyle>
            <a:lvl1pPr>
              <a:defRPr/>
            </a:lvl1pPr>
          </a:lstStyle>
          <a:p>
            <a:pPr>
              <a:defRPr/>
            </a:pPr>
            <a:fld id="{212CC974-536F-4489-B087-BEAA60623ACF}"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3068215881"/>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6"/>
          <p:cNvSpPr>
            <a:spLocks noGrp="1" noChangeArrowheads="1"/>
          </p:cNvSpPr>
          <p:nvPr>
            <p:ph type="sldNum" sz="quarter" idx="10"/>
          </p:nvPr>
        </p:nvSpPr>
        <p:spPr>
          <a:ln/>
        </p:spPr>
        <p:txBody>
          <a:bodyPr/>
          <a:lstStyle>
            <a:lvl1pPr>
              <a:defRPr/>
            </a:lvl1pPr>
          </a:lstStyle>
          <a:p>
            <a:pPr>
              <a:defRPr/>
            </a:pPr>
            <a:fld id="{A8A4C08A-6D71-414E-84B6-7362D1486DE9}"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2682649693"/>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6"/>
          <p:cNvSpPr>
            <a:spLocks noGrp="1" noChangeArrowheads="1"/>
          </p:cNvSpPr>
          <p:nvPr>
            <p:ph type="sldNum" sz="quarter" idx="10"/>
          </p:nvPr>
        </p:nvSpPr>
        <p:spPr>
          <a:ln/>
        </p:spPr>
        <p:txBody>
          <a:bodyPr/>
          <a:lstStyle>
            <a:lvl1pPr>
              <a:defRPr/>
            </a:lvl1pPr>
          </a:lstStyle>
          <a:p>
            <a:pPr>
              <a:defRPr/>
            </a:pPr>
            <a:fld id="{85FAE892-B081-48A9-8FB4-C03604BDF7A2}"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2019449769"/>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title" preserve="1">
  <p:cSld name="제목 슬라이드">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44738" name="Rectangle 2"/>
          <p:cNvSpPr>
            <a:spLocks noGrp="1" noChangeArrowheads="1"/>
          </p:cNvSpPr>
          <p:nvPr>
            <p:ph type="ctrTitle"/>
          </p:nvPr>
        </p:nvSpPr>
        <p:spPr>
          <a:xfrm>
            <a:off x="685800" y="2130425"/>
            <a:ext cx="7772400" cy="1470025"/>
          </a:xfrm>
        </p:spPr>
        <p:txBody>
          <a:bodyPr/>
          <a:lstStyle>
            <a:lvl1pPr>
              <a:defRPr/>
            </a:lvl1pPr>
          </a:lstStyle>
          <a:p>
            <a:r>
              <a:rPr lang="ko-KR" altLang="en-US"/>
              <a:t>마스터 제목 스타일 편집</a:t>
            </a:r>
          </a:p>
        </p:txBody>
      </p:sp>
      <p:sp>
        <p:nvSpPr>
          <p:cNvPr id="24473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ko-KR" altLang="en-US"/>
              <a:t>마스터 부제목 스타일 편집</a:t>
            </a:r>
          </a:p>
        </p:txBody>
      </p:sp>
      <p:sp>
        <p:nvSpPr>
          <p:cNvPr id="4" name="Rectangle 4"/>
          <p:cNvSpPr>
            <a:spLocks noGrp="1" noChangeArrowheads="1"/>
          </p:cNvSpPr>
          <p:nvPr>
            <p:ph type="dt" sz="half" idx="10"/>
          </p:nvPr>
        </p:nvSpPr>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C69D2A6-5401-48DA-BAF3-F17A97636D29}"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149331949"/>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0BCC84-753A-4863-A842-9C4F34EF2FCA}"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2399412594"/>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43FF35-EA84-4562-91DA-C1A87EC09670}"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4142265509"/>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A96D62-06EE-4812-BE8F-75429F169FBA}"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1591773833"/>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2451D88-1ABF-41B6-949C-58E668116BED}"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752854952"/>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FFB88DE-83AB-462F-9BF0-7F605909A306}"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4812837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ltLang="ko-KR"/>
          </a:p>
        </p:txBody>
      </p:sp>
      <p:sp>
        <p:nvSpPr>
          <p:cNvPr id="3" name="Rectangle 5"/>
          <p:cNvSpPr>
            <a:spLocks noGrp="1" noChangeArrowheads="1"/>
          </p:cNvSpPr>
          <p:nvPr>
            <p:ph type="sldNum" sz="quarter" idx="11"/>
          </p:nvPr>
        </p:nvSpPr>
        <p:spPr>
          <a:ln/>
        </p:spPr>
        <p:txBody>
          <a:bodyPr/>
          <a:lstStyle>
            <a:lvl1pPr>
              <a:defRPr/>
            </a:lvl1pPr>
          </a:lstStyle>
          <a:p>
            <a:pPr>
              <a:defRPr/>
            </a:pPr>
            <a:fld id="{61D9AD01-4D31-4F4F-9140-24EB2ECBC298}" type="slidenum">
              <a:rPr lang="en-US" altLang="ko-KR"/>
              <a:pPr>
                <a:defRPr/>
              </a:pPr>
              <a:t>‹#›</a:t>
            </a:fld>
            <a:endParaRPr lang="en-US" altLang="ko-KR"/>
          </a:p>
        </p:txBody>
      </p:sp>
    </p:spTree>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6724DC0-9429-4A9B-A602-A18DCDF32995}"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1161877141"/>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7A6DBE-CF88-44CE-BC74-7CF3495D16C1}"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1646524283"/>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C785F90-CF82-487F-8AF8-7EB648DBA18F}"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708383919"/>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44A35E5-C94B-4CFB-83F0-609180316595}"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841149947"/>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E8C512-71F6-4D6F-B544-484C4C53F01F}"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957240349"/>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Rectangle 6"/>
          <p:cNvSpPr>
            <a:spLocks noGrp="1" noChangeArrowheads="1"/>
          </p:cNvSpPr>
          <p:nvPr>
            <p:ph type="sldNum" sz="quarter" idx="10"/>
          </p:nvPr>
        </p:nvSpPr>
        <p:spPr>
          <a:ln/>
        </p:spPr>
        <p:txBody>
          <a:bodyPr/>
          <a:lstStyle>
            <a:lvl1pPr>
              <a:defRPr/>
            </a:lvl1pPr>
          </a:lstStyle>
          <a:p>
            <a:pPr>
              <a:defRPr/>
            </a:pPr>
            <a:fld id="{9AC2CB8D-785D-455A-9ECA-EF4957BC1665}"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1789484328"/>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6"/>
          <p:cNvSpPr>
            <a:spLocks noGrp="1" noChangeArrowheads="1"/>
          </p:cNvSpPr>
          <p:nvPr>
            <p:ph type="sldNum" sz="quarter" idx="10"/>
          </p:nvPr>
        </p:nvSpPr>
        <p:spPr>
          <a:ln/>
        </p:spPr>
        <p:txBody>
          <a:bodyPr/>
          <a:lstStyle>
            <a:lvl1pPr>
              <a:defRPr/>
            </a:lvl1pPr>
          </a:lstStyle>
          <a:p>
            <a:pPr>
              <a:defRPr/>
            </a:pPr>
            <a:fld id="{F41F338F-2A90-4C24-A695-C0BF872BFE5F}"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1063930652"/>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6"/>
          <p:cNvSpPr>
            <a:spLocks noGrp="1" noChangeArrowheads="1"/>
          </p:cNvSpPr>
          <p:nvPr>
            <p:ph type="sldNum" sz="quarter" idx="10"/>
          </p:nvPr>
        </p:nvSpPr>
        <p:spPr>
          <a:ln/>
        </p:spPr>
        <p:txBody>
          <a:bodyPr/>
          <a:lstStyle>
            <a:lvl1pPr>
              <a:defRPr/>
            </a:lvl1pPr>
          </a:lstStyle>
          <a:p>
            <a:pPr>
              <a:defRPr/>
            </a:pPr>
            <a:fld id="{98D01FB3-4B48-4A14-BBF2-CB5D7220C60C}"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1825727913"/>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6"/>
          <p:cNvSpPr>
            <a:spLocks noGrp="1" noChangeArrowheads="1"/>
          </p:cNvSpPr>
          <p:nvPr>
            <p:ph type="sldNum" sz="quarter" idx="10"/>
          </p:nvPr>
        </p:nvSpPr>
        <p:spPr>
          <a:ln/>
        </p:spPr>
        <p:txBody>
          <a:bodyPr/>
          <a:lstStyle>
            <a:lvl1pPr>
              <a:defRPr/>
            </a:lvl1pPr>
          </a:lstStyle>
          <a:p>
            <a:pPr>
              <a:defRPr/>
            </a:pPr>
            <a:fld id="{7E38B02B-F8AC-46E8-959F-23E116941E16}"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1725053875"/>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6"/>
          <p:cNvSpPr>
            <a:spLocks noGrp="1" noChangeArrowheads="1"/>
          </p:cNvSpPr>
          <p:nvPr>
            <p:ph type="sldNum" sz="quarter" idx="10"/>
          </p:nvPr>
        </p:nvSpPr>
        <p:spPr>
          <a:ln/>
        </p:spPr>
        <p:txBody>
          <a:bodyPr/>
          <a:lstStyle>
            <a:lvl1pPr>
              <a:defRPr/>
            </a:lvl1pPr>
          </a:lstStyle>
          <a:p>
            <a:pPr>
              <a:defRPr/>
            </a:pPr>
            <a:fld id="{C971A511-2F9C-485F-B91B-A119C58963C6}"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22985721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ltLang="ko-KR"/>
          </a:p>
        </p:txBody>
      </p:sp>
      <p:sp>
        <p:nvSpPr>
          <p:cNvPr id="6" name="Rectangle 5"/>
          <p:cNvSpPr>
            <a:spLocks noGrp="1" noChangeArrowheads="1"/>
          </p:cNvSpPr>
          <p:nvPr>
            <p:ph type="sldNum" sz="quarter" idx="11"/>
          </p:nvPr>
        </p:nvSpPr>
        <p:spPr>
          <a:ln/>
        </p:spPr>
        <p:txBody>
          <a:bodyPr/>
          <a:lstStyle>
            <a:lvl1pPr>
              <a:defRPr/>
            </a:lvl1pPr>
          </a:lstStyle>
          <a:p>
            <a:pPr>
              <a:defRPr/>
            </a:pPr>
            <a:fld id="{94F7639E-05ED-4464-94DB-FF7BCF615A13}" type="slidenum">
              <a:rPr lang="en-US" altLang="ko-KR"/>
              <a:pPr>
                <a:defRPr/>
              </a:pPr>
              <a:t>‹#›</a:t>
            </a:fld>
            <a:endParaRPr lang="en-US" altLang="ko-KR"/>
          </a:p>
        </p:txBody>
      </p:sp>
    </p:spTree>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6"/>
          <p:cNvSpPr>
            <a:spLocks noGrp="1" noChangeArrowheads="1"/>
          </p:cNvSpPr>
          <p:nvPr>
            <p:ph type="sldNum" sz="quarter" idx="10"/>
          </p:nvPr>
        </p:nvSpPr>
        <p:spPr>
          <a:ln/>
        </p:spPr>
        <p:txBody>
          <a:bodyPr/>
          <a:lstStyle>
            <a:lvl1pPr>
              <a:defRPr/>
            </a:lvl1pPr>
          </a:lstStyle>
          <a:p>
            <a:pPr>
              <a:defRPr/>
            </a:pPr>
            <a:fld id="{76B5F915-2282-459B-AEE0-85398F6F5376}"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2566502776"/>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C5B080F-2884-40A5-9E72-CE54B95B185E}"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1667716604"/>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6"/>
          <p:cNvSpPr>
            <a:spLocks noGrp="1" noChangeArrowheads="1"/>
          </p:cNvSpPr>
          <p:nvPr>
            <p:ph type="sldNum" sz="quarter" idx="10"/>
          </p:nvPr>
        </p:nvSpPr>
        <p:spPr>
          <a:ln/>
        </p:spPr>
        <p:txBody>
          <a:bodyPr/>
          <a:lstStyle>
            <a:lvl1pPr>
              <a:defRPr/>
            </a:lvl1pPr>
          </a:lstStyle>
          <a:p>
            <a:pPr>
              <a:defRPr/>
            </a:pPr>
            <a:fld id="{903F7F14-1BF2-488B-9EB6-46D620264A1F}"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4237369536"/>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dirty="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6"/>
          <p:cNvSpPr>
            <a:spLocks noGrp="1" noChangeArrowheads="1"/>
          </p:cNvSpPr>
          <p:nvPr>
            <p:ph type="sldNum" sz="quarter" idx="10"/>
          </p:nvPr>
        </p:nvSpPr>
        <p:spPr>
          <a:ln/>
        </p:spPr>
        <p:txBody>
          <a:bodyPr/>
          <a:lstStyle>
            <a:lvl1pPr>
              <a:defRPr/>
            </a:lvl1pPr>
          </a:lstStyle>
          <a:p>
            <a:pPr>
              <a:defRPr/>
            </a:pPr>
            <a:fld id="{212CC974-536F-4489-B087-BEAA60623ACF}"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2991175123"/>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6"/>
          <p:cNvSpPr>
            <a:spLocks noGrp="1" noChangeArrowheads="1"/>
          </p:cNvSpPr>
          <p:nvPr>
            <p:ph type="sldNum" sz="quarter" idx="10"/>
          </p:nvPr>
        </p:nvSpPr>
        <p:spPr>
          <a:ln/>
        </p:spPr>
        <p:txBody>
          <a:bodyPr/>
          <a:lstStyle>
            <a:lvl1pPr>
              <a:defRPr/>
            </a:lvl1pPr>
          </a:lstStyle>
          <a:p>
            <a:pPr>
              <a:defRPr/>
            </a:pPr>
            <a:fld id="{A8A4C08A-6D71-414E-84B6-7362D1486DE9}"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4137355270"/>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6"/>
          <p:cNvSpPr>
            <a:spLocks noGrp="1" noChangeArrowheads="1"/>
          </p:cNvSpPr>
          <p:nvPr>
            <p:ph type="sldNum" sz="quarter" idx="10"/>
          </p:nvPr>
        </p:nvSpPr>
        <p:spPr>
          <a:ln/>
        </p:spPr>
        <p:txBody>
          <a:bodyPr/>
          <a:lstStyle>
            <a:lvl1pPr>
              <a:defRPr/>
            </a:lvl1pPr>
          </a:lstStyle>
          <a:p>
            <a:pPr>
              <a:defRPr/>
            </a:pPr>
            <a:fld id="{85FAE892-B081-48A9-8FB4-C03604BDF7A2}"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714060168"/>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Rectangle 6"/>
          <p:cNvSpPr>
            <a:spLocks noGrp="1" noChangeArrowheads="1"/>
          </p:cNvSpPr>
          <p:nvPr>
            <p:ph type="sldNum" sz="quarter" idx="10"/>
          </p:nvPr>
        </p:nvSpPr>
        <p:spPr>
          <a:ln/>
        </p:spPr>
        <p:txBody>
          <a:bodyPr/>
          <a:lstStyle>
            <a:lvl1pPr>
              <a:defRPr/>
            </a:lvl1pPr>
          </a:lstStyle>
          <a:p>
            <a:pPr>
              <a:defRPr/>
            </a:pPr>
            <a:fld id="{AD482398-62B9-4D64-B183-D12EDA8C330F}"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2799327010"/>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6"/>
          <p:cNvSpPr>
            <a:spLocks noGrp="1" noChangeArrowheads="1"/>
          </p:cNvSpPr>
          <p:nvPr>
            <p:ph type="sldNum" sz="quarter" idx="10"/>
          </p:nvPr>
        </p:nvSpPr>
        <p:spPr>
          <a:ln/>
        </p:spPr>
        <p:txBody>
          <a:bodyPr/>
          <a:lstStyle>
            <a:lvl1pPr>
              <a:defRPr/>
            </a:lvl1pPr>
          </a:lstStyle>
          <a:p>
            <a:pPr>
              <a:defRPr/>
            </a:pPr>
            <a:fld id="{7B58A64B-0BCB-4C21-9C18-8C3E93601462}"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4178596752"/>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6"/>
          <p:cNvSpPr>
            <a:spLocks noGrp="1" noChangeArrowheads="1"/>
          </p:cNvSpPr>
          <p:nvPr>
            <p:ph type="sldNum" sz="quarter" idx="10"/>
          </p:nvPr>
        </p:nvSpPr>
        <p:spPr>
          <a:ln/>
        </p:spPr>
        <p:txBody>
          <a:bodyPr/>
          <a:lstStyle>
            <a:lvl1pPr>
              <a:defRPr/>
            </a:lvl1pPr>
          </a:lstStyle>
          <a:p>
            <a:pPr>
              <a:defRPr/>
            </a:pPr>
            <a:fld id="{B8AADB85-152A-4700-81F5-319E71DDD940}"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2934235968"/>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6"/>
          <p:cNvSpPr>
            <a:spLocks noGrp="1" noChangeArrowheads="1"/>
          </p:cNvSpPr>
          <p:nvPr>
            <p:ph type="sldNum" sz="quarter" idx="10"/>
          </p:nvPr>
        </p:nvSpPr>
        <p:spPr>
          <a:ln/>
        </p:spPr>
        <p:txBody>
          <a:bodyPr/>
          <a:lstStyle>
            <a:lvl1pPr>
              <a:defRPr/>
            </a:lvl1pPr>
          </a:lstStyle>
          <a:p>
            <a:pPr>
              <a:defRPr/>
            </a:pPr>
            <a:fld id="{AC43DE20-182C-4061-9D8C-87EE8881979A}"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9651863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ltLang="ko-KR"/>
          </a:p>
        </p:txBody>
      </p:sp>
      <p:sp>
        <p:nvSpPr>
          <p:cNvPr id="6" name="Rectangle 5"/>
          <p:cNvSpPr>
            <a:spLocks noGrp="1" noChangeArrowheads="1"/>
          </p:cNvSpPr>
          <p:nvPr>
            <p:ph type="sldNum" sz="quarter" idx="11"/>
          </p:nvPr>
        </p:nvSpPr>
        <p:spPr>
          <a:ln/>
        </p:spPr>
        <p:txBody>
          <a:bodyPr/>
          <a:lstStyle>
            <a:lvl1pPr>
              <a:defRPr/>
            </a:lvl1pPr>
          </a:lstStyle>
          <a:p>
            <a:pPr>
              <a:defRPr/>
            </a:pPr>
            <a:fld id="{243660CA-A478-4C36-B1A9-FE153122E2EC}" type="slidenum">
              <a:rPr lang="en-US" altLang="ko-KR"/>
              <a:pPr>
                <a:defRPr/>
              </a:pPr>
              <a:t>‹#›</a:t>
            </a:fld>
            <a:endParaRPr lang="en-US" altLang="ko-KR"/>
          </a:p>
        </p:txBody>
      </p:sp>
    </p:spTree>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6"/>
          <p:cNvSpPr>
            <a:spLocks noGrp="1" noChangeArrowheads="1"/>
          </p:cNvSpPr>
          <p:nvPr>
            <p:ph type="sldNum" sz="quarter" idx="10"/>
          </p:nvPr>
        </p:nvSpPr>
        <p:spPr>
          <a:ln/>
        </p:spPr>
        <p:txBody>
          <a:bodyPr/>
          <a:lstStyle>
            <a:lvl1pPr>
              <a:defRPr/>
            </a:lvl1pPr>
          </a:lstStyle>
          <a:p>
            <a:pPr>
              <a:defRPr/>
            </a:pPr>
            <a:fld id="{EFE0DD47-04C3-48A2-9DBD-81455D747D6C}"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3324972855"/>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6"/>
          <p:cNvSpPr>
            <a:spLocks noGrp="1" noChangeArrowheads="1"/>
          </p:cNvSpPr>
          <p:nvPr>
            <p:ph type="sldNum" sz="quarter" idx="10"/>
          </p:nvPr>
        </p:nvSpPr>
        <p:spPr>
          <a:ln/>
        </p:spPr>
        <p:txBody>
          <a:bodyPr/>
          <a:lstStyle>
            <a:lvl1pPr>
              <a:defRPr/>
            </a:lvl1pPr>
          </a:lstStyle>
          <a:p>
            <a:pPr>
              <a:defRPr/>
            </a:pPr>
            <a:fld id="{02A26535-547F-4B3B-B6AF-F61EE6C71EEC}"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3446243195"/>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E22A45A-42C3-41D2-A9BB-1D750DA4F77F}"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2731248899"/>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6"/>
          <p:cNvSpPr>
            <a:spLocks noGrp="1" noChangeArrowheads="1"/>
          </p:cNvSpPr>
          <p:nvPr>
            <p:ph type="sldNum" sz="quarter" idx="10"/>
          </p:nvPr>
        </p:nvSpPr>
        <p:spPr>
          <a:ln/>
        </p:spPr>
        <p:txBody>
          <a:bodyPr/>
          <a:lstStyle>
            <a:lvl1pPr>
              <a:defRPr/>
            </a:lvl1pPr>
          </a:lstStyle>
          <a:p>
            <a:pPr>
              <a:defRPr/>
            </a:pPr>
            <a:fld id="{8440D8FA-54F6-43E1-AB57-960DB6BE23D4}"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3366883040"/>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dirty="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6"/>
          <p:cNvSpPr>
            <a:spLocks noGrp="1" noChangeArrowheads="1"/>
          </p:cNvSpPr>
          <p:nvPr>
            <p:ph type="sldNum" sz="quarter" idx="10"/>
          </p:nvPr>
        </p:nvSpPr>
        <p:spPr>
          <a:ln/>
        </p:spPr>
        <p:txBody>
          <a:bodyPr/>
          <a:lstStyle>
            <a:lvl1pPr>
              <a:defRPr/>
            </a:lvl1pPr>
          </a:lstStyle>
          <a:p>
            <a:pPr>
              <a:defRPr/>
            </a:pPr>
            <a:fld id="{BF712933-88B8-41C6-8195-855E8C30A648}"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333136546"/>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6"/>
          <p:cNvSpPr>
            <a:spLocks noGrp="1" noChangeArrowheads="1"/>
          </p:cNvSpPr>
          <p:nvPr>
            <p:ph type="sldNum" sz="quarter" idx="10"/>
          </p:nvPr>
        </p:nvSpPr>
        <p:spPr>
          <a:ln/>
        </p:spPr>
        <p:txBody>
          <a:bodyPr/>
          <a:lstStyle>
            <a:lvl1pPr>
              <a:defRPr/>
            </a:lvl1pPr>
          </a:lstStyle>
          <a:p>
            <a:pPr>
              <a:defRPr/>
            </a:pPr>
            <a:fld id="{4A6F227B-DC62-4090-92A6-2A76E1605829}"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2694584273"/>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6"/>
          <p:cNvSpPr>
            <a:spLocks noGrp="1" noChangeArrowheads="1"/>
          </p:cNvSpPr>
          <p:nvPr>
            <p:ph type="sldNum" sz="quarter" idx="10"/>
          </p:nvPr>
        </p:nvSpPr>
        <p:spPr>
          <a:ln/>
        </p:spPr>
        <p:txBody>
          <a:bodyPr/>
          <a:lstStyle>
            <a:lvl1pPr>
              <a:defRPr/>
            </a:lvl1pPr>
          </a:lstStyle>
          <a:p>
            <a:pPr>
              <a:defRPr/>
            </a:pPr>
            <a:fld id="{53C19274-2BDB-4983-B860-72FFDFE993ED}"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3209166442"/>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Rectangle 5"/>
          <p:cNvSpPr>
            <a:spLocks noGrp="1" noChangeArrowheads="1"/>
          </p:cNvSpPr>
          <p:nvPr>
            <p:ph type="ftr" sz="quarter" idx="10"/>
          </p:nvPr>
        </p:nvSpPr>
        <p:spPr/>
        <p:txBody>
          <a:bodyPr/>
          <a:lstStyle>
            <a:lvl1pPr>
              <a:defRPr>
                <a:latin typeface="Arial" panose="020B0604020202020204" pitchFamily="34" charset="0"/>
              </a:defRPr>
            </a:lvl1pPr>
          </a:lstStyle>
          <a:p>
            <a:pPr>
              <a:defRPr/>
            </a:pPr>
            <a:endParaRPr lang="en-US" altLang="ko-KR"/>
          </a:p>
        </p:txBody>
      </p:sp>
      <p:sp>
        <p:nvSpPr>
          <p:cNvPr id="5" name="Rectangle 6"/>
          <p:cNvSpPr>
            <a:spLocks noGrp="1" noChangeArrowheads="1"/>
          </p:cNvSpPr>
          <p:nvPr>
            <p:ph type="sldNum" sz="quarter" idx="11"/>
          </p:nvPr>
        </p:nvSpPr>
        <p:spPr/>
        <p:txBody>
          <a:bodyPr/>
          <a:lstStyle>
            <a:lvl1pPr>
              <a:defRPr>
                <a:latin typeface="Arial" pitchFamily="34" charset="0"/>
              </a:defRPr>
            </a:lvl1pPr>
          </a:lstStyle>
          <a:p>
            <a:fld id="{6859D0DA-1721-4ADC-B7AA-DD485EEC3675}" type="slidenum">
              <a:rPr lang="en-US" altLang="ko-KR"/>
              <a:pPr/>
              <a:t>‹#›</a:t>
            </a:fld>
            <a:endParaRPr lang="en-US" altLang="ko-KR"/>
          </a:p>
        </p:txBody>
      </p:sp>
    </p:spTree>
    <p:extLst>
      <p:ext uri="{BB962C8B-B14F-4D97-AF65-F5344CB8AC3E}">
        <p14:creationId xmlns:p14="http://schemas.microsoft.com/office/powerpoint/2010/main" val="2887202250"/>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5"/>
          <p:cNvSpPr>
            <a:spLocks noGrp="1" noChangeArrowheads="1"/>
          </p:cNvSpPr>
          <p:nvPr>
            <p:ph type="ftr" sz="quarter" idx="10"/>
          </p:nvPr>
        </p:nvSpPr>
        <p:spPr/>
        <p:txBody>
          <a:bodyPr/>
          <a:lstStyle>
            <a:lvl1pPr>
              <a:defRPr>
                <a:latin typeface="Arial" panose="020B0604020202020204" pitchFamily="34" charset="0"/>
              </a:defRPr>
            </a:lvl1pPr>
          </a:lstStyle>
          <a:p>
            <a:pPr>
              <a:defRPr/>
            </a:pPr>
            <a:endParaRPr lang="en-US" altLang="ko-KR"/>
          </a:p>
        </p:txBody>
      </p:sp>
      <p:sp>
        <p:nvSpPr>
          <p:cNvPr id="5" name="Rectangle 6"/>
          <p:cNvSpPr>
            <a:spLocks noGrp="1" noChangeArrowheads="1"/>
          </p:cNvSpPr>
          <p:nvPr>
            <p:ph type="sldNum" sz="quarter" idx="11"/>
          </p:nvPr>
        </p:nvSpPr>
        <p:spPr/>
        <p:txBody>
          <a:bodyPr/>
          <a:lstStyle>
            <a:lvl1pPr>
              <a:defRPr>
                <a:latin typeface="Arial" pitchFamily="34" charset="0"/>
              </a:defRPr>
            </a:lvl1pPr>
          </a:lstStyle>
          <a:p>
            <a:fld id="{E5699AB8-E662-4FF8-A3BC-C6ADB1EE65BC}" type="slidenum">
              <a:rPr lang="en-US" altLang="ko-KR"/>
              <a:pPr/>
              <a:t>‹#›</a:t>
            </a:fld>
            <a:endParaRPr lang="en-US" altLang="ko-KR"/>
          </a:p>
        </p:txBody>
      </p:sp>
    </p:spTree>
    <p:extLst>
      <p:ext uri="{BB962C8B-B14F-4D97-AF65-F5344CB8AC3E}">
        <p14:creationId xmlns:p14="http://schemas.microsoft.com/office/powerpoint/2010/main" val="2719358732"/>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5"/>
          <p:cNvSpPr>
            <a:spLocks noGrp="1" noChangeArrowheads="1"/>
          </p:cNvSpPr>
          <p:nvPr>
            <p:ph type="ftr" sz="quarter" idx="10"/>
          </p:nvPr>
        </p:nvSpPr>
        <p:spPr/>
        <p:txBody>
          <a:bodyPr/>
          <a:lstStyle>
            <a:lvl1pPr>
              <a:defRPr>
                <a:latin typeface="Arial" panose="020B0604020202020204" pitchFamily="34" charset="0"/>
              </a:defRPr>
            </a:lvl1pPr>
          </a:lstStyle>
          <a:p>
            <a:pPr>
              <a:defRPr/>
            </a:pPr>
            <a:endParaRPr lang="en-US" altLang="ko-KR"/>
          </a:p>
        </p:txBody>
      </p:sp>
      <p:sp>
        <p:nvSpPr>
          <p:cNvPr id="5" name="Rectangle 6"/>
          <p:cNvSpPr>
            <a:spLocks noGrp="1" noChangeArrowheads="1"/>
          </p:cNvSpPr>
          <p:nvPr>
            <p:ph type="sldNum" sz="quarter" idx="11"/>
          </p:nvPr>
        </p:nvSpPr>
        <p:spPr/>
        <p:txBody>
          <a:bodyPr/>
          <a:lstStyle>
            <a:lvl1pPr>
              <a:defRPr>
                <a:latin typeface="Arial" pitchFamily="34" charset="0"/>
              </a:defRPr>
            </a:lvl1pPr>
          </a:lstStyle>
          <a:p>
            <a:fld id="{DECFF892-4A82-4A91-B2FE-2C591976C80C}" type="slidenum">
              <a:rPr lang="en-US" altLang="ko-KR"/>
              <a:pPr/>
              <a:t>‹#›</a:t>
            </a:fld>
            <a:endParaRPr lang="en-US" altLang="ko-KR"/>
          </a:p>
        </p:txBody>
      </p:sp>
    </p:spTree>
    <p:extLst>
      <p:ext uri="{BB962C8B-B14F-4D97-AF65-F5344CB8AC3E}">
        <p14:creationId xmlns:p14="http://schemas.microsoft.com/office/powerpoint/2010/main" val="35993132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ltLang="ko-KR"/>
          </a:p>
        </p:txBody>
      </p:sp>
      <p:sp>
        <p:nvSpPr>
          <p:cNvPr id="5" name="Rectangle 5"/>
          <p:cNvSpPr>
            <a:spLocks noGrp="1" noChangeArrowheads="1"/>
          </p:cNvSpPr>
          <p:nvPr>
            <p:ph type="sldNum" sz="quarter" idx="11"/>
          </p:nvPr>
        </p:nvSpPr>
        <p:spPr>
          <a:ln/>
        </p:spPr>
        <p:txBody>
          <a:bodyPr/>
          <a:lstStyle>
            <a:lvl1pPr>
              <a:defRPr/>
            </a:lvl1pPr>
          </a:lstStyle>
          <a:p>
            <a:pPr>
              <a:defRPr/>
            </a:pPr>
            <a:fld id="{0DEC3444-AA25-4D44-B552-58BD902014C0}" type="slidenum">
              <a:rPr lang="en-US" altLang="ko-KR"/>
              <a:pPr>
                <a:defRPr/>
              </a:pPr>
              <a:t>‹#›</a:t>
            </a:fld>
            <a:endParaRPr lang="en-US" altLang="ko-KR"/>
          </a:p>
        </p:txBody>
      </p:sp>
    </p:spTree>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5"/>
          <p:cNvSpPr>
            <a:spLocks noGrp="1" noChangeArrowheads="1"/>
          </p:cNvSpPr>
          <p:nvPr>
            <p:ph type="ftr" sz="quarter" idx="10"/>
          </p:nvPr>
        </p:nvSpPr>
        <p:spPr/>
        <p:txBody>
          <a:bodyPr/>
          <a:lstStyle>
            <a:lvl1pPr>
              <a:defRPr>
                <a:latin typeface="Arial" panose="020B0604020202020204" pitchFamily="34" charset="0"/>
              </a:defRPr>
            </a:lvl1pPr>
          </a:lstStyle>
          <a:p>
            <a:pPr>
              <a:defRPr/>
            </a:pPr>
            <a:endParaRPr lang="en-US" altLang="ko-KR"/>
          </a:p>
        </p:txBody>
      </p:sp>
      <p:sp>
        <p:nvSpPr>
          <p:cNvPr id="6" name="Rectangle 6"/>
          <p:cNvSpPr>
            <a:spLocks noGrp="1" noChangeArrowheads="1"/>
          </p:cNvSpPr>
          <p:nvPr>
            <p:ph type="sldNum" sz="quarter" idx="11"/>
          </p:nvPr>
        </p:nvSpPr>
        <p:spPr/>
        <p:txBody>
          <a:bodyPr/>
          <a:lstStyle>
            <a:lvl1pPr>
              <a:defRPr>
                <a:latin typeface="Arial" pitchFamily="34" charset="0"/>
              </a:defRPr>
            </a:lvl1pPr>
          </a:lstStyle>
          <a:p>
            <a:fld id="{7D768FB9-B229-4FC3-9D60-2A19F90F8B00}" type="slidenum">
              <a:rPr lang="en-US" altLang="ko-KR"/>
              <a:pPr/>
              <a:t>‹#›</a:t>
            </a:fld>
            <a:endParaRPr lang="en-US" altLang="ko-KR"/>
          </a:p>
        </p:txBody>
      </p:sp>
    </p:spTree>
    <p:extLst>
      <p:ext uri="{BB962C8B-B14F-4D97-AF65-F5344CB8AC3E}">
        <p14:creationId xmlns:p14="http://schemas.microsoft.com/office/powerpoint/2010/main" val="3946452722"/>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5"/>
          <p:cNvSpPr>
            <a:spLocks noGrp="1" noChangeArrowheads="1"/>
          </p:cNvSpPr>
          <p:nvPr>
            <p:ph type="ftr" sz="quarter" idx="10"/>
          </p:nvPr>
        </p:nvSpPr>
        <p:spPr/>
        <p:txBody>
          <a:bodyPr/>
          <a:lstStyle>
            <a:lvl1pPr>
              <a:defRPr>
                <a:latin typeface="Arial" panose="020B0604020202020204" pitchFamily="34" charset="0"/>
              </a:defRPr>
            </a:lvl1pPr>
          </a:lstStyle>
          <a:p>
            <a:pPr>
              <a:defRPr/>
            </a:pPr>
            <a:endParaRPr lang="en-US" altLang="ko-KR"/>
          </a:p>
        </p:txBody>
      </p:sp>
      <p:sp>
        <p:nvSpPr>
          <p:cNvPr id="8" name="Rectangle 6"/>
          <p:cNvSpPr>
            <a:spLocks noGrp="1" noChangeArrowheads="1"/>
          </p:cNvSpPr>
          <p:nvPr>
            <p:ph type="sldNum" sz="quarter" idx="11"/>
          </p:nvPr>
        </p:nvSpPr>
        <p:spPr/>
        <p:txBody>
          <a:bodyPr/>
          <a:lstStyle>
            <a:lvl1pPr>
              <a:defRPr>
                <a:latin typeface="Arial" pitchFamily="34" charset="0"/>
              </a:defRPr>
            </a:lvl1pPr>
          </a:lstStyle>
          <a:p>
            <a:fld id="{8A095218-5F17-4010-ACDD-3A7FE06D308F}" type="slidenum">
              <a:rPr lang="en-US" altLang="ko-KR"/>
              <a:pPr/>
              <a:t>‹#›</a:t>
            </a:fld>
            <a:endParaRPr lang="en-US" altLang="ko-KR"/>
          </a:p>
        </p:txBody>
      </p:sp>
    </p:spTree>
    <p:extLst>
      <p:ext uri="{BB962C8B-B14F-4D97-AF65-F5344CB8AC3E}">
        <p14:creationId xmlns:p14="http://schemas.microsoft.com/office/powerpoint/2010/main" val="3438916632"/>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5"/>
          <p:cNvSpPr>
            <a:spLocks noGrp="1" noChangeArrowheads="1"/>
          </p:cNvSpPr>
          <p:nvPr>
            <p:ph type="ftr" sz="quarter" idx="10"/>
          </p:nvPr>
        </p:nvSpPr>
        <p:spPr/>
        <p:txBody>
          <a:bodyPr/>
          <a:lstStyle>
            <a:lvl1pPr>
              <a:defRPr>
                <a:latin typeface="Arial" panose="020B0604020202020204" pitchFamily="34" charset="0"/>
              </a:defRPr>
            </a:lvl1pPr>
          </a:lstStyle>
          <a:p>
            <a:pPr>
              <a:defRPr/>
            </a:pPr>
            <a:endParaRPr lang="en-US" altLang="ko-KR"/>
          </a:p>
        </p:txBody>
      </p:sp>
      <p:sp>
        <p:nvSpPr>
          <p:cNvPr id="4" name="Rectangle 6"/>
          <p:cNvSpPr>
            <a:spLocks noGrp="1" noChangeArrowheads="1"/>
          </p:cNvSpPr>
          <p:nvPr>
            <p:ph type="sldNum" sz="quarter" idx="11"/>
          </p:nvPr>
        </p:nvSpPr>
        <p:spPr/>
        <p:txBody>
          <a:bodyPr/>
          <a:lstStyle>
            <a:lvl1pPr>
              <a:defRPr>
                <a:latin typeface="Arial" pitchFamily="34" charset="0"/>
              </a:defRPr>
            </a:lvl1pPr>
          </a:lstStyle>
          <a:p>
            <a:fld id="{B4FBA91D-9606-4685-B5F8-847EBA89FD72}" type="slidenum">
              <a:rPr lang="en-US" altLang="ko-KR"/>
              <a:pPr/>
              <a:t>‹#›</a:t>
            </a:fld>
            <a:endParaRPr lang="en-US" altLang="ko-KR"/>
          </a:p>
        </p:txBody>
      </p:sp>
    </p:spTree>
    <p:extLst>
      <p:ext uri="{BB962C8B-B14F-4D97-AF65-F5344CB8AC3E}">
        <p14:creationId xmlns:p14="http://schemas.microsoft.com/office/powerpoint/2010/main" val="3413145112"/>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atin typeface="Arial" panose="020B0604020202020204" pitchFamily="34" charset="0"/>
              </a:defRPr>
            </a:lvl1pPr>
          </a:lstStyle>
          <a:p>
            <a:pPr>
              <a:defRPr/>
            </a:pPr>
            <a:endParaRPr lang="en-US" altLang="ko-KR"/>
          </a:p>
        </p:txBody>
      </p:sp>
      <p:sp>
        <p:nvSpPr>
          <p:cNvPr id="3" name="Rectangle 6"/>
          <p:cNvSpPr>
            <a:spLocks noGrp="1" noChangeArrowheads="1"/>
          </p:cNvSpPr>
          <p:nvPr>
            <p:ph type="sldNum" sz="quarter" idx="11"/>
          </p:nvPr>
        </p:nvSpPr>
        <p:spPr/>
        <p:txBody>
          <a:bodyPr/>
          <a:lstStyle>
            <a:lvl1pPr>
              <a:defRPr>
                <a:latin typeface="Arial" pitchFamily="34" charset="0"/>
              </a:defRPr>
            </a:lvl1pPr>
          </a:lstStyle>
          <a:p>
            <a:fld id="{55D30175-15AC-428B-B2BC-21E0D3FCBA75}" type="slidenum">
              <a:rPr lang="en-US" altLang="ko-KR"/>
              <a:pPr/>
              <a:t>‹#›</a:t>
            </a:fld>
            <a:endParaRPr lang="en-US" altLang="ko-KR"/>
          </a:p>
        </p:txBody>
      </p:sp>
    </p:spTree>
    <p:extLst>
      <p:ext uri="{BB962C8B-B14F-4D97-AF65-F5344CB8AC3E}">
        <p14:creationId xmlns:p14="http://schemas.microsoft.com/office/powerpoint/2010/main" val="3000475946"/>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5"/>
          <p:cNvSpPr>
            <a:spLocks noGrp="1" noChangeArrowheads="1"/>
          </p:cNvSpPr>
          <p:nvPr>
            <p:ph type="ftr" sz="quarter" idx="10"/>
          </p:nvPr>
        </p:nvSpPr>
        <p:spPr/>
        <p:txBody>
          <a:bodyPr/>
          <a:lstStyle>
            <a:lvl1pPr>
              <a:defRPr>
                <a:latin typeface="Arial" panose="020B0604020202020204" pitchFamily="34" charset="0"/>
              </a:defRPr>
            </a:lvl1pPr>
          </a:lstStyle>
          <a:p>
            <a:pPr>
              <a:defRPr/>
            </a:pPr>
            <a:endParaRPr lang="en-US" altLang="ko-KR"/>
          </a:p>
        </p:txBody>
      </p:sp>
      <p:sp>
        <p:nvSpPr>
          <p:cNvPr id="6" name="Rectangle 6"/>
          <p:cNvSpPr>
            <a:spLocks noGrp="1" noChangeArrowheads="1"/>
          </p:cNvSpPr>
          <p:nvPr>
            <p:ph type="sldNum" sz="quarter" idx="11"/>
          </p:nvPr>
        </p:nvSpPr>
        <p:spPr/>
        <p:txBody>
          <a:bodyPr/>
          <a:lstStyle>
            <a:lvl1pPr>
              <a:defRPr>
                <a:latin typeface="Arial" pitchFamily="34" charset="0"/>
              </a:defRPr>
            </a:lvl1pPr>
          </a:lstStyle>
          <a:p>
            <a:fld id="{8E189490-B689-4624-93B3-2819AA80CDA4}" type="slidenum">
              <a:rPr lang="en-US" altLang="ko-KR"/>
              <a:pPr/>
              <a:t>‹#›</a:t>
            </a:fld>
            <a:endParaRPr lang="en-US" altLang="ko-KR"/>
          </a:p>
        </p:txBody>
      </p:sp>
    </p:spTree>
    <p:extLst>
      <p:ext uri="{BB962C8B-B14F-4D97-AF65-F5344CB8AC3E}">
        <p14:creationId xmlns:p14="http://schemas.microsoft.com/office/powerpoint/2010/main" val="1035326834"/>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5"/>
          <p:cNvSpPr>
            <a:spLocks noGrp="1" noChangeArrowheads="1"/>
          </p:cNvSpPr>
          <p:nvPr>
            <p:ph type="ftr" sz="quarter" idx="10"/>
          </p:nvPr>
        </p:nvSpPr>
        <p:spPr/>
        <p:txBody>
          <a:bodyPr/>
          <a:lstStyle>
            <a:lvl1pPr>
              <a:defRPr>
                <a:latin typeface="Arial" panose="020B0604020202020204" pitchFamily="34" charset="0"/>
              </a:defRPr>
            </a:lvl1pPr>
          </a:lstStyle>
          <a:p>
            <a:pPr>
              <a:defRPr/>
            </a:pPr>
            <a:endParaRPr lang="en-US" altLang="ko-KR"/>
          </a:p>
        </p:txBody>
      </p:sp>
      <p:sp>
        <p:nvSpPr>
          <p:cNvPr id="6" name="Rectangle 6"/>
          <p:cNvSpPr>
            <a:spLocks noGrp="1" noChangeArrowheads="1"/>
          </p:cNvSpPr>
          <p:nvPr>
            <p:ph type="sldNum" sz="quarter" idx="11"/>
          </p:nvPr>
        </p:nvSpPr>
        <p:spPr/>
        <p:txBody>
          <a:bodyPr/>
          <a:lstStyle>
            <a:lvl1pPr>
              <a:defRPr>
                <a:latin typeface="Arial" pitchFamily="34" charset="0"/>
              </a:defRPr>
            </a:lvl1pPr>
          </a:lstStyle>
          <a:p>
            <a:fld id="{E840E493-5B39-442C-AE4E-A2A349B3E317}" type="slidenum">
              <a:rPr lang="en-US" altLang="ko-KR"/>
              <a:pPr/>
              <a:t>‹#›</a:t>
            </a:fld>
            <a:endParaRPr lang="en-US" altLang="ko-KR"/>
          </a:p>
        </p:txBody>
      </p:sp>
    </p:spTree>
    <p:extLst>
      <p:ext uri="{BB962C8B-B14F-4D97-AF65-F5344CB8AC3E}">
        <p14:creationId xmlns:p14="http://schemas.microsoft.com/office/powerpoint/2010/main" val="517685273"/>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5"/>
          <p:cNvSpPr>
            <a:spLocks noGrp="1" noChangeArrowheads="1"/>
          </p:cNvSpPr>
          <p:nvPr>
            <p:ph type="ftr" sz="quarter" idx="10"/>
          </p:nvPr>
        </p:nvSpPr>
        <p:spPr/>
        <p:txBody>
          <a:bodyPr/>
          <a:lstStyle>
            <a:lvl1pPr>
              <a:defRPr>
                <a:latin typeface="Arial" panose="020B0604020202020204" pitchFamily="34" charset="0"/>
              </a:defRPr>
            </a:lvl1pPr>
          </a:lstStyle>
          <a:p>
            <a:pPr>
              <a:defRPr/>
            </a:pPr>
            <a:endParaRPr lang="en-US" altLang="ko-KR"/>
          </a:p>
        </p:txBody>
      </p:sp>
      <p:sp>
        <p:nvSpPr>
          <p:cNvPr id="5" name="Rectangle 6"/>
          <p:cNvSpPr>
            <a:spLocks noGrp="1" noChangeArrowheads="1"/>
          </p:cNvSpPr>
          <p:nvPr>
            <p:ph type="sldNum" sz="quarter" idx="11"/>
          </p:nvPr>
        </p:nvSpPr>
        <p:spPr/>
        <p:txBody>
          <a:bodyPr/>
          <a:lstStyle>
            <a:lvl1pPr>
              <a:defRPr>
                <a:latin typeface="Arial" pitchFamily="34" charset="0"/>
              </a:defRPr>
            </a:lvl1pPr>
          </a:lstStyle>
          <a:p>
            <a:fld id="{1507E9F6-5F2F-44D2-AE7B-5F90B0427EC1}" type="slidenum">
              <a:rPr lang="en-US" altLang="ko-KR"/>
              <a:pPr/>
              <a:t>‹#›</a:t>
            </a:fld>
            <a:endParaRPr lang="en-US" altLang="ko-KR"/>
          </a:p>
        </p:txBody>
      </p:sp>
    </p:spTree>
    <p:extLst>
      <p:ext uri="{BB962C8B-B14F-4D97-AF65-F5344CB8AC3E}">
        <p14:creationId xmlns:p14="http://schemas.microsoft.com/office/powerpoint/2010/main" val="146332240"/>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5"/>
          <p:cNvSpPr>
            <a:spLocks noGrp="1" noChangeArrowheads="1"/>
          </p:cNvSpPr>
          <p:nvPr>
            <p:ph type="ftr" sz="quarter" idx="10"/>
          </p:nvPr>
        </p:nvSpPr>
        <p:spPr/>
        <p:txBody>
          <a:bodyPr/>
          <a:lstStyle>
            <a:lvl1pPr>
              <a:defRPr>
                <a:latin typeface="Arial" panose="020B0604020202020204" pitchFamily="34" charset="0"/>
              </a:defRPr>
            </a:lvl1pPr>
          </a:lstStyle>
          <a:p>
            <a:pPr>
              <a:defRPr/>
            </a:pPr>
            <a:endParaRPr lang="en-US" altLang="ko-KR"/>
          </a:p>
        </p:txBody>
      </p:sp>
      <p:sp>
        <p:nvSpPr>
          <p:cNvPr id="5" name="Rectangle 6"/>
          <p:cNvSpPr>
            <a:spLocks noGrp="1" noChangeArrowheads="1"/>
          </p:cNvSpPr>
          <p:nvPr>
            <p:ph type="sldNum" sz="quarter" idx="11"/>
          </p:nvPr>
        </p:nvSpPr>
        <p:spPr/>
        <p:txBody>
          <a:bodyPr/>
          <a:lstStyle>
            <a:lvl1pPr>
              <a:defRPr>
                <a:latin typeface="Arial" pitchFamily="34" charset="0"/>
              </a:defRPr>
            </a:lvl1pPr>
          </a:lstStyle>
          <a:p>
            <a:fld id="{64EA3220-4749-4374-83DD-08620AF0857A}" type="slidenum">
              <a:rPr lang="en-US" altLang="ko-KR"/>
              <a:pPr/>
              <a:t>‹#›</a:t>
            </a:fld>
            <a:endParaRPr lang="en-US" altLang="ko-KR"/>
          </a:p>
        </p:txBody>
      </p:sp>
    </p:spTree>
    <p:extLst>
      <p:ext uri="{BB962C8B-B14F-4D97-AF65-F5344CB8AC3E}">
        <p14:creationId xmlns:p14="http://schemas.microsoft.com/office/powerpoint/2010/main" val="3426934662"/>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title" preserve="1">
  <p:cSld name="제목 슬라이드">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685800" y="2130425"/>
            <a:ext cx="7772400" cy="1470025"/>
          </a:xfrm>
        </p:spPr>
        <p:txBody>
          <a:bodyPr/>
          <a:lstStyle>
            <a:lvl1pPr>
              <a:defRPr/>
            </a:lvl1pPr>
          </a:lstStyle>
          <a:p>
            <a:r>
              <a:rPr lang="ko-KR" altLang="en-US"/>
              <a:t>마스터 제목 스타일 편집</a:t>
            </a:r>
          </a:p>
        </p:txBody>
      </p:sp>
      <p:sp>
        <p:nvSpPr>
          <p:cNvPr id="6963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ko-KR" altLang="en-US"/>
              <a:t>마스터 부제목 스타일 편집</a:t>
            </a:r>
          </a:p>
        </p:txBody>
      </p:sp>
      <p:sp>
        <p:nvSpPr>
          <p:cNvPr id="4" name="Rectangle 4"/>
          <p:cNvSpPr>
            <a:spLocks noGrp="1" noChangeArrowheads="1"/>
          </p:cNvSpPr>
          <p:nvPr>
            <p:ph type="dt" sz="half" idx="10"/>
          </p:nvPr>
        </p:nvSpPr>
        <p:spPr/>
        <p:txBody>
          <a:bodyPr/>
          <a:lstStyle>
            <a:lvl1pPr>
              <a:lnSpc>
                <a:spcPct val="80000"/>
              </a:lnSpc>
              <a:spcBef>
                <a:spcPct val="20000"/>
              </a:spcBef>
              <a:buFontTx/>
              <a:buChar char="•"/>
              <a:defRPr>
                <a:latin typeface="Arial" pitchFamily="34" charset="0"/>
              </a:defRPr>
            </a:lvl1pPr>
          </a:lstStyle>
          <a:p>
            <a:pPr>
              <a:defRPr/>
            </a:pPr>
            <a:endParaRPr lang="en-US" altLang="ko-KR"/>
          </a:p>
        </p:txBody>
      </p:sp>
      <p:sp>
        <p:nvSpPr>
          <p:cNvPr id="5" name="Rectangle 5"/>
          <p:cNvSpPr>
            <a:spLocks noGrp="1" noChangeArrowheads="1"/>
          </p:cNvSpPr>
          <p:nvPr>
            <p:ph type="ftr" sz="quarter" idx="11"/>
          </p:nvPr>
        </p:nvSpPr>
        <p:spPr/>
        <p:txBody>
          <a:bodyPr/>
          <a:lstStyle>
            <a:lvl1pPr>
              <a:lnSpc>
                <a:spcPct val="80000"/>
              </a:lnSpc>
              <a:spcBef>
                <a:spcPct val="20000"/>
              </a:spcBef>
              <a:buFontTx/>
              <a:buChar char="•"/>
              <a:defRPr>
                <a:latin typeface="Arial" pitchFamily="34" charset="0"/>
              </a:defRPr>
            </a:lvl1pPr>
          </a:lstStyle>
          <a:p>
            <a:pPr>
              <a:defRPr/>
            </a:pPr>
            <a:endParaRPr lang="en-US" altLang="ko-KR"/>
          </a:p>
        </p:txBody>
      </p:sp>
      <p:sp>
        <p:nvSpPr>
          <p:cNvPr id="6" name="Rectangle 6"/>
          <p:cNvSpPr>
            <a:spLocks noGrp="1" noChangeArrowheads="1"/>
          </p:cNvSpPr>
          <p:nvPr>
            <p:ph type="sldNum" sz="quarter" idx="12"/>
          </p:nvPr>
        </p:nvSpPr>
        <p:spPr>
          <a:xfrm>
            <a:off x="6553200" y="6245225"/>
            <a:ext cx="2133600" cy="476250"/>
          </a:xfrm>
        </p:spPr>
        <p:txBody>
          <a:bodyPr/>
          <a:lstStyle>
            <a:lvl1pPr>
              <a:lnSpc>
                <a:spcPct val="80000"/>
              </a:lnSpc>
              <a:spcBef>
                <a:spcPct val="20000"/>
              </a:spcBef>
              <a:buFontTx/>
              <a:buChar char="•"/>
              <a:defRPr>
                <a:latin typeface="Arial" pitchFamily="34" charset="0"/>
              </a:defRPr>
            </a:lvl1pPr>
          </a:lstStyle>
          <a:p>
            <a:fld id="{13953CDB-A71A-4AE1-A4F3-44E2B66EB9A9}" type="slidenum">
              <a:rPr lang="en-US" altLang="ko-KR"/>
              <a:pPr/>
              <a:t>‹#›</a:t>
            </a:fld>
            <a:endParaRPr lang="en-US" altLang="ko-KR"/>
          </a:p>
        </p:txBody>
      </p:sp>
    </p:spTree>
    <p:extLst>
      <p:ext uri="{BB962C8B-B14F-4D97-AF65-F5344CB8AC3E}">
        <p14:creationId xmlns:p14="http://schemas.microsoft.com/office/powerpoint/2010/main" val="2235523297"/>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p:txBody>
          <a:bodyPr/>
          <a:lstStyle>
            <a:lvl1pPr>
              <a:lnSpc>
                <a:spcPct val="80000"/>
              </a:lnSpc>
              <a:spcBef>
                <a:spcPct val="20000"/>
              </a:spcBef>
              <a:buFontTx/>
              <a:buChar char="•"/>
              <a:defRPr>
                <a:latin typeface="Arial" pitchFamily="34" charset="0"/>
              </a:defRPr>
            </a:lvl1pPr>
          </a:lstStyle>
          <a:p>
            <a:pPr>
              <a:defRPr/>
            </a:pPr>
            <a:endParaRPr lang="en-US" altLang="ko-KR"/>
          </a:p>
        </p:txBody>
      </p:sp>
      <p:sp>
        <p:nvSpPr>
          <p:cNvPr id="5" name="Rectangle 5"/>
          <p:cNvSpPr>
            <a:spLocks noGrp="1" noChangeArrowheads="1"/>
          </p:cNvSpPr>
          <p:nvPr>
            <p:ph type="ftr" sz="quarter" idx="11"/>
          </p:nvPr>
        </p:nvSpPr>
        <p:spPr/>
        <p:txBody>
          <a:bodyPr/>
          <a:lstStyle>
            <a:lvl1pPr>
              <a:lnSpc>
                <a:spcPct val="80000"/>
              </a:lnSpc>
              <a:spcBef>
                <a:spcPct val="20000"/>
              </a:spcBef>
              <a:buFontTx/>
              <a:buChar char="•"/>
              <a:defRPr>
                <a:latin typeface="Arial" pitchFamily="34" charset="0"/>
              </a:defRPr>
            </a:lvl1pPr>
          </a:lstStyle>
          <a:p>
            <a:pPr>
              <a:defRPr/>
            </a:pPr>
            <a:endParaRPr lang="en-US" altLang="ko-KR"/>
          </a:p>
        </p:txBody>
      </p:sp>
      <p:sp>
        <p:nvSpPr>
          <p:cNvPr id="6" name="Rectangle 6"/>
          <p:cNvSpPr>
            <a:spLocks noGrp="1" noChangeArrowheads="1"/>
          </p:cNvSpPr>
          <p:nvPr>
            <p:ph type="sldNum" sz="quarter" idx="12"/>
          </p:nvPr>
        </p:nvSpPr>
        <p:spPr/>
        <p:txBody>
          <a:bodyPr/>
          <a:lstStyle>
            <a:lvl1pPr>
              <a:lnSpc>
                <a:spcPct val="80000"/>
              </a:lnSpc>
              <a:spcBef>
                <a:spcPct val="20000"/>
              </a:spcBef>
              <a:buFontTx/>
              <a:buChar char="•"/>
              <a:defRPr>
                <a:latin typeface="Arial" pitchFamily="34" charset="0"/>
              </a:defRPr>
            </a:lvl1pPr>
          </a:lstStyle>
          <a:p>
            <a:fld id="{5A6293A3-F5C8-44D2-8966-92B3DB6ADDE9}" type="slidenum">
              <a:rPr lang="en-US" altLang="ko-KR"/>
              <a:pPr/>
              <a:t>‹#›</a:t>
            </a:fld>
            <a:endParaRPr lang="en-US" altLang="ko-KR"/>
          </a:p>
        </p:txBody>
      </p:sp>
    </p:spTree>
    <p:extLst>
      <p:ext uri="{BB962C8B-B14F-4D97-AF65-F5344CB8AC3E}">
        <p14:creationId xmlns:p14="http://schemas.microsoft.com/office/powerpoint/2010/main" val="17484524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ltLang="ko-KR"/>
          </a:p>
        </p:txBody>
      </p:sp>
      <p:sp>
        <p:nvSpPr>
          <p:cNvPr id="5" name="Rectangle 5"/>
          <p:cNvSpPr>
            <a:spLocks noGrp="1" noChangeArrowheads="1"/>
          </p:cNvSpPr>
          <p:nvPr>
            <p:ph type="sldNum" sz="quarter" idx="11"/>
          </p:nvPr>
        </p:nvSpPr>
        <p:spPr>
          <a:ln/>
        </p:spPr>
        <p:txBody>
          <a:bodyPr/>
          <a:lstStyle>
            <a:lvl1pPr>
              <a:defRPr/>
            </a:lvl1pPr>
          </a:lstStyle>
          <a:p>
            <a:pPr>
              <a:defRPr/>
            </a:pPr>
            <a:fld id="{E4289B1C-D70F-4FAC-9500-CEDB0E741AF6}" type="slidenum">
              <a:rPr lang="en-US" altLang="ko-KR"/>
              <a:pPr>
                <a:defRPr/>
              </a:pPr>
              <a:t>‹#›</a:t>
            </a:fld>
            <a:endParaRPr lang="en-US" altLang="ko-KR"/>
          </a:p>
        </p:txBody>
      </p:sp>
    </p:spTree>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4"/>
          <p:cNvSpPr>
            <a:spLocks noGrp="1" noChangeArrowheads="1"/>
          </p:cNvSpPr>
          <p:nvPr>
            <p:ph type="dt" sz="half" idx="10"/>
          </p:nvPr>
        </p:nvSpPr>
        <p:spPr/>
        <p:txBody>
          <a:bodyPr/>
          <a:lstStyle>
            <a:lvl1pPr>
              <a:lnSpc>
                <a:spcPct val="80000"/>
              </a:lnSpc>
              <a:spcBef>
                <a:spcPct val="20000"/>
              </a:spcBef>
              <a:buFontTx/>
              <a:buChar char="•"/>
              <a:defRPr>
                <a:latin typeface="Arial" pitchFamily="34" charset="0"/>
              </a:defRPr>
            </a:lvl1pPr>
          </a:lstStyle>
          <a:p>
            <a:pPr>
              <a:defRPr/>
            </a:pPr>
            <a:endParaRPr lang="en-US" altLang="ko-KR"/>
          </a:p>
        </p:txBody>
      </p:sp>
      <p:sp>
        <p:nvSpPr>
          <p:cNvPr id="5" name="Rectangle 5"/>
          <p:cNvSpPr>
            <a:spLocks noGrp="1" noChangeArrowheads="1"/>
          </p:cNvSpPr>
          <p:nvPr>
            <p:ph type="ftr" sz="quarter" idx="11"/>
          </p:nvPr>
        </p:nvSpPr>
        <p:spPr/>
        <p:txBody>
          <a:bodyPr/>
          <a:lstStyle>
            <a:lvl1pPr>
              <a:lnSpc>
                <a:spcPct val="80000"/>
              </a:lnSpc>
              <a:spcBef>
                <a:spcPct val="20000"/>
              </a:spcBef>
              <a:buFontTx/>
              <a:buChar char="•"/>
              <a:defRPr>
                <a:latin typeface="Arial" pitchFamily="34" charset="0"/>
              </a:defRPr>
            </a:lvl1pPr>
          </a:lstStyle>
          <a:p>
            <a:pPr>
              <a:defRPr/>
            </a:pPr>
            <a:endParaRPr lang="en-US" altLang="ko-KR"/>
          </a:p>
        </p:txBody>
      </p:sp>
      <p:sp>
        <p:nvSpPr>
          <p:cNvPr id="6" name="Rectangle 6"/>
          <p:cNvSpPr>
            <a:spLocks noGrp="1" noChangeArrowheads="1"/>
          </p:cNvSpPr>
          <p:nvPr>
            <p:ph type="sldNum" sz="quarter" idx="12"/>
          </p:nvPr>
        </p:nvSpPr>
        <p:spPr/>
        <p:txBody>
          <a:bodyPr/>
          <a:lstStyle>
            <a:lvl1pPr>
              <a:lnSpc>
                <a:spcPct val="80000"/>
              </a:lnSpc>
              <a:spcBef>
                <a:spcPct val="20000"/>
              </a:spcBef>
              <a:buFontTx/>
              <a:buChar char="•"/>
              <a:defRPr>
                <a:latin typeface="Arial" pitchFamily="34" charset="0"/>
              </a:defRPr>
            </a:lvl1pPr>
          </a:lstStyle>
          <a:p>
            <a:fld id="{CF43A102-DB02-4C70-BF91-6459EBC1E386}" type="slidenum">
              <a:rPr lang="en-US" altLang="ko-KR"/>
              <a:pPr/>
              <a:t>‹#›</a:t>
            </a:fld>
            <a:endParaRPr lang="en-US" altLang="ko-KR"/>
          </a:p>
        </p:txBody>
      </p:sp>
    </p:spTree>
    <p:extLst>
      <p:ext uri="{BB962C8B-B14F-4D97-AF65-F5344CB8AC3E}">
        <p14:creationId xmlns:p14="http://schemas.microsoft.com/office/powerpoint/2010/main" val="59388681"/>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4"/>
          <p:cNvSpPr>
            <a:spLocks noGrp="1" noChangeArrowheads="1"/>
          </p:cNvSpPr>
          <p:nvPr>
            <p:ph type="dt" sz="half" idx="10"/>
          </p:nvPr>
        </p:nvSpPr>
        <p:spPr/>
        <p:txBody>
          <a:bodyPr/>
          <a:lstStyle>
            <a:lvl1pPr>
              <a:lnSpc>
                <a:spcPct val="80000"/>
              </a:lnSpc>
              <a:spcBef>
                <a:spcPct val="20000"/>
              </a:spcBef>
              <a:buFontTx/>
              <a:buChar char="•"/>
              <a:defRPr>
                <a:latin typeface="Arial" pitchFamily="34" charset="0"/>
              </a:defRPr>
            </a:lvl1pPr>
          </a:lstStyle>
          <a:p>
            <a:pPr>
              <a:defRPr/>
            </a:pPr>
            <a:endParaRPr lang="en-US" altLang="ko-KR"/>
          </a:p>
        </p:txBody>
      </p:sp>
      <p:sp>
        <p:nvSpPr>
          <p:cNvPr id="6" name="Rectangle 5"/>
          <p:cNvSpPr>
            <a:spLocks noGrp="1" noChangeArrowheads="1"/>
          </p:cNvSpPr>
          <p:nvPr>
            <p:ph type="ftr" sz="quarter" idx="11"/>
          </p:nvPr>
        </p:nvSpPr>
        <p:spPr/>
        <p:txBody>
          <a:bodyPr/>
          <a:lstStyle>
            <a:lvl1pPr>
              <a:lnSpc>
                <a:spcPct val="80000"/>
              </a:lnSpc>
              <a:spcBef>
                <a:spcPct val="20000"/>
              </a:spcBef>
              <a:buFontTx/>
              <a:buChar char="•"/>
              <a:defRPr>
                <a:latin typeface="Arial" pitchFamily="34" charset="0"/>
              </a:defRPr>
            </a:lvl1pPr>
          </a:lstStyle>
          <a:p>
            <a:pPr>
              <a:defRPr/>
            </a:pPr>
            <a:endParaRPr lang="en-US" altLang="ko-KR"/>
          </a:p>
        </p:txBody>
      </p:sp>
      <p:sp>
        <p:nvSpPr>
          <p:cNvPr id="7" name="Rectangle 6"/>
          <p:cNvSpPr>
            <a:spLocks noGrp="1" noChangeArrowheads="1"/>
          </p:cNvSpPr>
          <p:nvPr>
            <p:ph type="sldNum" sz="quarter" idx="12"/>
          </p:nvPr>
        </p:nvSpPr>
        <p:spPr/>
        <p:txBody>
          <a:bodyPr/>
          <a:lstStyle>
            <a:lvl1pPr>
              <a:lnSpc>
                <a:spcPct val="80000"/>
              </a:lnSpc>
              <a:spcBef>
                <a:spcPct val="20000"/>
              </a:spcBef>
              <a:buFontTx/>
              <a:buChar char="•"/>
              <a:defRPr>
                <a:latin typeface="Arial" pitchFamily="34" charset="0"/>
              </a:defRPr>
            </a:lvl1pPr>
          </a:lstStyle>
          <a:p>
            <a:fld id="{E4F2E275-D0C4-435D-8E2A-42AA1323C477}" type="slidenum">
              <a:rPr lang="en-US" altLang="ko-KR"/>
              <a:pPr/>
              <a:t>‹#›</a:t>
            </a:fld>
            <a:endParaRPr lang="en-US" altLang="ko-KR"/>
          </a:p>
        </p:txBody>
      </p:sp>
    </p:spTree>
    <p:extLst>
      <p:ext uri="{BB962C8B-B14F-4D97-AF65-F5344CB8AC3E}">
        <p14:creationId xmlns:p14="http://schemas.microsoft.com/office/powerpoint/2010/main" val="3790854820"/>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4"/>
          <p:cNvSpPr>
            <a:spLocks noGrp="1" noChangeArrowheads="1"/>
          </p:cNvSpPr>
          <p:nvPr>
            <p:ph type="dt" sz="half" idx="10"/>
          </p:nvPr>
        </p:nvSpPr>
        <p:spPr/>
        <p:txBody>
          <a:bodyPr/>
          <a:lstStyle>
            <a:lvl1pPr>
              <a:lnSpc>
                <a:spcPct val="80000"/>
              </a:lnSpc>
              <a:spcBef>
                <a:spcPct val="20000"/>
              </a:spcBef>
              <a:buFontTx/>
              <a:buChar char="•"/>
              <a:defRPr>
                <a:latin typeface="Arial" pitchFamily="34" charset="0"/>
              </a:defRPr>
            </a:lvl1pPr>
          </a:lstStyle>
          <a:p>
            <a:pPr>
              <a:defRPr/>
            </a:pPr>
            <a:endParaRPr lang="en-US" altLang="ko-KR"/>
          </a:p>
        </p:txBody>
      </p:sp>
      <p:sp>
        <p:nvSpPr>
          <p:cNvPr id="8" name="Rectangle 5"/>
          <p:cNvSpPr>
            <a:spLocks noGrp="1" noChangeArrowheads="1"/>
          </p:cNvSpPr>
          <p:nvPr>
            <p:ph type="ftr" sz="quarter" idx="11"/>
          </p:nvPr>
        </p:nvSpPr>
        <p:spPr/>
        <p:txBody>
          <a:bodyPr/>
          <a:lstStyle>
            <a:lvl1pPr>
              <a:lnSpc>
                <a:spcPct val="80000"/>
              </a:lnSpc>
              <a:spcBef>
                <a:spcPct val="20000"/>
              </a:spcBef>
              <a:buFontTx/>
              <a:buChar char="•"/>
              <a:defRPr>
                <a:latin typeface="Arial" pitchFamily="34" charset="0"/>
              </a:defRPr>
            </a:lvl1pPr>
          </a:lstStyle>
          <a:p>
            <a:pPr>
              <a:defRPr/>
            </a:pPr>
            <a:endParaRPr lang="en-US" altLang="ko-KR"/>
          </a:p>
        </p:txBody>
      </p:sp>
      <p:sp>
        <p:nvSpPr>
          <p:cNvPr id="9" name="Rectangle 6"/>
          <p:cNvSpPr>
            <a:spLocks noGrp="1" noChangeArrowheads="1"/>
          </p:cNvSpPr>
          <p:nvPr>
            <p:ph type="sldNum" sz="quarter" idx="12"/>
          </p:nvPr>
        </p:nvSpPr>
        <p:spPr/>
        <p:txBody>
          <a:bodyPr/>
          <a:lstStyle>
            <a:lvl1pPr>
              <a:lnSpc>
                <a:spcPct val="80000"/>
              </a:lnSpc>
              <a:spcBef>
                <a:spcPct val="20000"/>
              </a:spcBef>
              <a:buFontTx/>
              <a:buChar char="•"/>
              <a:defRPr>
                <a:latin typeface="Arial" pitchFamily="34" charset="0"/>
              </a:defRPr>
            </a:lvl1pPr>
          </a:lstStyle>
          <a:p>
            <a:fld id="{B7DE35B5-916D-4F58-8E21-3F81F63A5EDD}" type="slidenum">
              <a:rPr lang="en-US" altLang="ko-KR"/>
              <a:pPr/>
              <a:t>‹#›</a:t>
            </a:fld>
            <a:endParaRPr lang="en-US" altLang="ko-KR"/>
          </a:p>
        </p:txBody>
      </p:sp>
    </p:spTree>
    <p:extLst>
      <p:ext uri="{BB962C8B-B14F-4D97-AF65-F5344CB8AC3E}">
        <p14:creationId xmlns:p14="http://schemas.microsoft.com/office/powerpoint/2010/main" val="2133508856"/>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4"/>
          <p:cNvSpPr>
            <a:spLocks noGrp="1" noChangeArrowheads="1"/>
          </p:cNvSpPr>
          <p:nvPr>
            <p:ph type="dt" sz="half" idx="10"/>
          </p:nvPr>
        </p:nvSpPr>
        <p:spPr/>
        <p:txBody>
          <a:bodyPr/>
          <a:lstStyle>
            <a:lvl1pPr>
              <a:lnSpc>
                <a:spcPct val="80000"/>
              </a:lnSpc>
              <a:spcBef>
                <a:spcPct val="20000"/>
              </a:spcBef>
              <a:buFontTx/>
              <a:buChar char="•"/>
              <a:defRPr>
                <a:latin typeface="Arial" pitchFamily="34" charset="0"/>
              </a:defRPr>
            </a:lvl1pPr>
          </a:lstStyle>
          <a:p>
            <a:pPr>
              <a:defRPr/>
            </a:pPr>
            <a:endParaRPr lang="en-US" altLang="ko-KR"/>
          </a:p>
        </p:txBody>
      </p:sp>
      <p:sp>
        <p:nvSpPr>
          <p:cNvPr id="4" name="Rectangle 5"/>
          <p:cNvSpPr>
            <a:spLocks noGrp="1" noChangeArrowheads="1"/>
          </p:cNvSpPr>
          <p:nvPr>
            <p:ph type="ftr" sz="quarter" idx="11"/>
          </p:nvPr>
        </p:nvSpPr>
        <p:spPr/>
        <p:txBody>
          <a:bodyPr/>
          <a:lstStyle>
            <a:lvl1pPr>
              <a:lnSpc>
                <a:spcPct val="80000"/>
              </a:lnSpc>
              <a:spcBef>
                <a:spcPct val="20000"/>
              </a:spcBef>
              <a:buFontTx/>
              <a:buChar char="•"/>
              <a:defRPr>
                <a:latin typeface="Arial" pitchFamily="34" charset="0"/>
              </a:defRPr>
            </a:lvl1pPr>
          </a:lstStyle>
          <a:p>
            <a:pPr>
              <a:defRPr/>
            </a:pPr>
            <a:endParaRPr lang="en-US" altLang="ko-KR"/>
          </a:p>
        </p:txBody>
      </p:sp>
      <p:sp>
        <p:nvSpPr>
          <p:cNvPr id="5" name="Rectangle 6"/>
          <p:cNvSpPr>
            <a:spLocks noGrp="1" noChangeArrowheads="1"/>
          </p:cNvSpPr>
          <p:nvPr>
            <p:ph type="sldNum" sz="quarter" idx="12"/>
          </p:nvPr>
        </p:nvSpPr>
        <p:spPr/>
        <p:txBody>
          <a:bodyPr/>
          <a:lstStyle>
            <a:lvl1pPr>
              <a:lnSpc>
                <a:spcPct val="80000"/>
              </a:lnSpc>
              <a:spcBef>
                <a:spcPct val="20000"/>
              </a:spcBef>
              <a:buFontTx/>
              <a:buChar char="•"/>
              <a:defRPr>
                <a:latin typeface="Arial" pitchFamily="34" charset="0"/>
              </a:defRPr>
            </a:lvl1pPr>
          </a:lstStyle>
          <a:p>
            <a:fld id="{06C439D3-1843-4B05-AD35-6F4C559E0E5C}" type="slidenum">
              <a:rPr lang="en-US" altLang="ko-KR"/>
              <a:pPr/>
              <a:t>‹#›</a:t>
            </a:fld>
            <a:endParaRPr lang="en-US" altLang="ko-KR"/>
          </a:p>
        </p:txBody>
      </p:sp>
    </p:spTree>
    <p:extLst>
      <p:ext uri="{BB962C8B-B14F-4D97-AF65-F5344CB8AC3E}">
        <p14:creationId xmlns:p14="http://schemas.microsoft.com/office/powerpoint/2010/main" val="1856119336"/>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nSpc>
                <a:spcPct val="80000"/>
              </a:lnSpc>
              <a:spcBef>
                <a:spcPct val="20000"/>
              </a:spcBef>
              <a:buFontTx/>
              <a:buChar char="•"/>
              <a:defRPr>
                <a:latin typeface="Arial" pitchFamily="34" charset="0"/>
              </a:defRPr>
            </a:lvl1pPr>
          </a:lstStyle>
          <a:p>
            <a:pPr>
              <a:defRPr/>
            </a:pPr>
            <a:endParaRPr lang="en-US" altLang="ko-KR"/>
          </a:p>
        </p:txBody>
      </p:sp>
      <p:sp>
        <p:nvSpPr>
          <p:cNvPr id="3" name="Rectangle 5"/>
          <p:cNvSpPr>
            <a:spLocks noGrp="1" noChangeArrowheads="1"/>
          </p:cNvSpPr>
          <p:nvPr>
            <p:ph type="ftr" sz="quarter" idx="11"/>
          </p:nvPr>
        </p:nvSpPr>
        <p:spPr/>
        <p:txBody>
          <a:bodyPr/>
          <a:lstStyle>
            <a:lvl1pPr>
              <a:lnSpc>
                <a:spcPct val="80000"/>
              </a:lnSpc>
              <a:spcBef>
                <a:spcPct val="20000"/>
              </a:spcBef>
              <a:buFontTx/>
              <a:buChar char="•"/>
              <a:defRPr>
                <a:latin typeface="Arial" pitchFamily="34" charset="0"/>
              </a:defRPr>
            </a:lvl1pPr>
          </a:lstStyle>
          <a:p>
            <a:pPr>
              <a:defRPr/>
            </a:pPr>
            <a:endParaRPr lang="en-US" altLang="ko-KR"/>
          </a:p>
        </p:txBody>
      </p:sp>
      <p:sp>
        <p:nvSpPr>
          <p:cNvPr id="4" name="Rectangle 6"/>
          <p:cNvSpPr>
            <a:spLocks noGrp="1" noChangeArrowheads="1"/>
          </p:cNvSpPr>
          <p:nvPr>
            <p:ph type="sldNum" sz="quarter" idx="12"/>
          </p:nvPr>
        </p:nvSpPr>
        <p:spPr/>
        <p:txBody>
          <a:bodyPr/>
          <a:lstStyle>
            <a:lvl1pPr>
              <a:lnSpc>
                <a:spcPct val="80000"/>
              </a:lnSpc>
              <a:spcBef>
                <a:spcPct val="20000"/>
              </a:spcBef>
              <a:buFontTx/>
              <a:buChar char="•"/>
              <a:defRPr>
                <a:latin typeface="Arial" pitchFamily="34" charset="0"/>
              </a:defRPr>
            </a:lvl1pPr>
          </a:lstStyle>
          <a:p>
            <a:fld id="{D11B8884-5CDF-439F-97A7-CCC0A77E1A08}" type="slidenum">
              <a:rPr lang="en-US" altLang="ko-KR"/>
              <a:pPr/>
              <a:t>‹#›</a:t>
            </a:fld>
            <a:endParaRPr lang="en-US" altLang="ko-KR"/>
          </a:p>
        </p:txBody>
      </p:sp>
    </p:spTree>
    <p:extLst>
      <p:ext uri="{BB962C8B-B14F-4D97-AF65-F5344CB8AC3E}">
        <p14:creationId xmlns:p14="http://schemas.microsoft.com/office/powerpoint/2010/main" val="4051236221"/>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p:txBody>
          <a:bodyPr/>
          <a:lstStyle>
            <a:lvl1pPr>
              <a:lnSpc>
                <a:spcPct val="80000"/>
              </a:lnSpc>
              <a:spcBef>
                <a:spcPct val="20000"/>
              </a:spcBef>
              <a:buFontTx/>
              <a:buChar char="•"/>
              <a:defRPr>
                <a:latin typeface="Arial" pitchFamily="34" charset="0"/>
              </a:defRPr>
            </a:lvl1pPr>
          </a:lstStyle>
          <a:p>
            <a:pPr>
              <a:defRPr/>
            </a:pPr>
            <a:endParaRPr lang="en-US" altLang="ko-KR"/>
          </a:p>
        </p:txBody>
      </p:sp>
      <p:sp>
        <p:nvSpPr>
          <p:cNvPr id="6" name="Rectangle 5"/>
          <p:cNvSpPr>
            <a:spLocks noGrp="1" noChangeArrowheads="1"/>
          </p:cNvSpPr>
          <p:nvPr>
            <p:ph type="ftr" sz="quarter" idx="11"/>
          </p:nvPr>
        </p:nvSpPr>
        <p:spPr/>
        <p:txBody>
          <a:bodyPr/>
          <a:lstStyle>
            <a:lvl1pPr>
              <a:lnSpc>
                <a:spcPct val="80000"/>
              </a:lnSpc>
              <a:spcBef>
                <a:spcPct val="20000"/>
              </a:spcBef>
              <a:buFontTx/>
              <a:buChar char="•"/>
              <a:defRPr>
                <a:latin typeface="Arial" pitchFamily="34" charset="0"/>
              </a:defRPr>
            </a:lvl1pPr>
          </a:lstStyle>
          <a:p>
            <a:pPr>
              <a:defRPr/>
            </a:pPr>
            <a:endParaRPr lang="en-US" altLang="ko-KR"/>
          </a:p>
        </p:txBody>
      </p:sp>
      <p:sp>
        <p:nvSpPr>
          <p:cNvPr id="7" name="Rectangle 6"/>
          <p:cNvSpPr>
            <a:spLocks noGrp="1" noChangeArrowheads="1"/>
          </p:cNvSpPr>
          <p:nvPr>
            <p:ph type="sldNum" sz="quarter" idx="12"/>
          </p:nvPr>
        </p:nvSpPr>
        <p:spPr/>
        <p:txBody>
          <a:bodyPr/>
          <a:lstStyle>
            <a:lvl1pPr>
              <a:lnSpc>
                <a:spcPct val="80000"/>
              </a:lnSpc>
              <a:spcBef>
                <a:spcPct val="20000"/>
              </a:spcBef>
              <a:buFontTx/>
              <a:buChar char="•"/>
              <a:defRPr>
                <a:latin typeface="Arial" pitchFamily="34" charset="0"/>
              </a:defRPr>
            </a:lvl1pPr>
          </a:lstStyle>
          <a:p>
            <a:fld id="{D63C5075-B153-4281-B15E-8B931BA61F3A}" type="slidenum">
              <a:rPr lang="en-US" altLang="ko-KR"/>
              <a:pPr/>
              <a:t>‹#›</a:t>
            </a:fld>
            <a:endParaRPr lang="en-US" altLang="ko-KR"/>
          </a:p>
        </p:txBody>
      </p:sp>
    </p:spTree>
    <p:extLst>
      <p:ext uri="{BB962C8B-B14F-4D97-AF65-F5344CB8AC3E}">
        <p14:creationId xmlns:p14="http://schemas.microsoft.com/office/powerpoint/2010/main" val="882139258"/>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p:txBody>
          <a:bodyPr/>
          <a:lstStyle>
            <a:lvl1pPr>
              <a:lnSpc>
                <a:spcPct val="80000"/>
              </a:lnSpc>
              <a:spcBef>
                <a:spcPct val="20000"/>
              </a:spcBef>
              <a:buFontTx/>
              <a:buChar char="•"/>
              <a:defRPr>
                <a:latin typeface="Arial" pitchFamily="34" charset="0"/>
              </a:defRPr>
            </a:lvl1pPr>
          </a:lstStyle>
          <a:p>
            <a:pPr>
              <a:defRPr/>
            </a:pPr>
            <a:endParaRPr lang="en-US" altLang="ko-KR"/>
          </a:p>
        </p:txBody>
      </p:sp>
      <p:sp>
        <p:nvSpPr>
          <p:cNvPr id="6" name="Rectangle 5"/>
          <p:cNvSpPr>
            <a:spLocks noGrp="1" noChangeArrowheads="1"/>
          </p:cNvSpPr>
          <p:nvPr>
            <p:ph type="ftr" sz="quarter" idx="11"/>
          </p:nvPr>
        </p:nvSpPr>
        <p:spPr/>
        <p:txBody>
          <a:bodyPr/>
          <a:lstStyle>
            <a:lvl1pPr>
              <a:lnSpc>
                <a:spcPct val="80000"/>
              </a:lnSpc>
              <a:spcBef>
                <a:spcPct val="20000"/>
              </a:spcBef>
              <a:buFontTx/>
              <a:buChar char="•"/>
              <a:defRPr>
                <a:latin typeface="Arial" pitchFamily="34" charset="0"/>
              </a:defRPr>
            </a:lvl1pPr>
          </a:lstStyle>
          <a:p>
            <a:pPr>
              <a:defRPr/>
            </a:pPr>
            <a:endParaRPr lang="en-US" altLang="ko-KR"/>
          </a:p>
        </p:txBody>
      </p:sp>
      <p:sp>
        <p:nvSpPr>
          <p:cNvPr id="7" name="Rectangle 6"/>
          <p:cNvSpPr>
            <a:spLocks noGrp="1" noChangeArrowheads="1"/>
          </p:cNvSpPr>
          <p:nvPr>
            <p:ph type="sldNum" sz="quarter" idx="12"/>
          </p:nvPr>
        </p:nvSpPr>
        <p:spPr/>
        <p:txBody>
          <a:bodyPr/>
          <a:lstStyle>
            <a:lvl1pPr>
              <a:lnSpc>
                <a:spcPct val="80000"/>
              </a:lnSpc>
              <a:spcBef>
                <a:spcPct val="20000"/>
              </a:spcBef>
              <a:buFontTx/>
              <a:buChar char="•"/>
              <a:defRPr>
                <a:latin typeface="Arial" pitchFamily="34" charset="0"/>
              </a:defRPr>
            </a:lvl1pPr>
          </a:lstStyle>
          <a:p>
            <a:fld id="{5FB3AFD8-9D43-46B6-9D8B-BF0F9C9A9EA2}" type="slidenum">
              <a:rPr lang="en-US" altLang="ko-KR"/>
              <a:pPr/>
              <a:t>‹#›</a:t>
            </a:fld>
            <a:endParaRPr lang="en-US" altLang="ko-KR"/>
          </a:p>
        </p:txBody>
      </p:sp>
    </p:spTree>
    <p:extLst>
      <p:ext uri="{BB962C8B-B14F-4D97-AF65-F5344CB8AC3E}">
        <p14:creationId xmlns:p14="http://schemas.microsoft.com/office/powerpoint/2010/main" val="666346962"/>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p:txBody>
          <a:bodyPr/>
          <a:lstStyle>
            <a:lvl1pPr>
              <a:lnSpc>
                <a:spcPct val="80000"/>
              </a:lnSpc>
              <a:spcBef>
                <a:spcPct val="20000"/>
              </a:spcBef>
              <a:buFontTx/>
              <a:buChar char="•"/>
              <a:defRPr>
                <a:latin typeface="Arial" pitchFamily="34" charset="0"/>
              </a:defRPr>
            </a:lvl1pPr>
          </a:lstStyle>
          <a:p>
            <a:pPr>
              <a:defRPr/>
            </a:pPr>
            <a:endParaRPr lang="en-US" altLang="ko-KR"/>
          </a:p>
        </p:txBody>
      </p:sp>
      <p:sp>
        <p:nvSpPr>
          <p:cNvPr id="5" name="Rectangle 5"/>
          <p:cNvSpPr>
            <a:spLocks noGrp="1" noChangeArrowheads="1"/>
          </p:cNvSpPr>
          <p:nvPr>
            <p:ph type="ftr" sz="quarter" idx="11"/>
          </p:nvPr>
        </p:nvSpPr>
        <p:spPr/>
        <p:txBody>
          <a:bodyPr/>
          <a:lstStyle>
            <a:lvl1pPr>
              <a:lnSpc>
                <a:spcPct val="80000"/>
              </a:lnSpc>
              <a:spcBef>
                <a:spcPct val="20000"/>
              </a:spcBef>
              <a:buFontTx/>
              <a:buChar char="•"/>
              <a:defRPr>
                <a:latin typeface="Arial" pitchFamily="34" charset="0"/>
              </a:defRPr>
            </a:lvl1pPr>
          </a:lstStyle>
          <a:p>
            <a:pPr>
              <a:defRPr/>
            </a:pPr>
            <a:endParaRPr lang="en-US" altLang="ko-KR"/>
          </a:p>
        </p:txBody>
      </p:sp>
      <p:sp>
        <p:nvSpPr>
          <p:cNvPr id="6" name="Rectangle 6"/>
          <p:cNvSpPr>
            <a:spLocks noGrp="1" noChangeArrowheads="1"/>
          </p:cNvSpPr>
          <p:nvPr>
            <p:ph type="sldNum" sz="quarter" idx="12"/>
          </p:nvPr>
        </p:nvSpPr>
        <p:spPr/>
        <p:txBody>
          <a:bodyPr/>
          <a:lstStyle>
            <a:lvl1pPr>
              <a:lnSpc>
                <a:spcPct val="80000"/>
              </a:lnSpc>
              <a:spcBef>
                <a:spcPct val="20000"/>
              </a:spcBef>
              <a:buFontTx/>
              <a:buChar char="•"/>
              <a:defRPr>
                <a:latin typeface="Arial" pitchFamily="34" charset="0"/>
              </a:defRPr>
            </a:lvl1pPr>
          </a:lstStyle>
          <a:p>
            <a:fld id="{76414B55-1ECD-4C0D-964F-6B3F89295254}" type="slidenum">
              <a:rPr lang="en-US" altLang="ko-KR"/>
              <a:pPr/>
              <a:t>‹#›</a:t>
            </a:fld>
            <a:endParaRPr lang="en-US" altLang="ko-KR"/>
          </a:p>
        </p:txBody>
      </p:sp>
    </p:spTree>
    <p:extLst>
      <p:ext uri="{BB962C8B-B14F-4D97-AF65-F5344CB8AC3E}">
        <p14:creationId xmlns:p14="http://schemas.microsoft.com/office/powerpoint/2010/main" val="2281078557"/>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p:txBody>
          <a:bodyPr/>
          <a:lstStyle>
            <a:lvl1pPr>
              <a:lnSpc>
                <a:spcPct val="80000"/>
              </a:lnSpc>
              <a:spcBef>
                <a:spcPct val="20000"/>
              </a:spcBef>
              <a:buFontTx/>
              <a:buChar char="•"/>
              <a:defRPr>
                <a:latin typeface="Arial" pitchFamily="34" charset="0"/>
              </a:defRPr>
            </a:lvl1pPr>
          </a:lstStyle>
          <a:p>
            <a:pPr>
              <a:defRPr/>
            </a:pPr>
            <a:endParaRPr lang="en-US" altLang="ko-KR"/>
          </a:p>
        </p:txBody>
      </p:sp>
      <p:sp>
        <p:nvSpPr>
          <p:cNvPr id="5" name="Rectangle 5"/>
          <p:cNvSpPr>
            <a:spLocks noGrp="1" noChangeArrowheads="1"/>
          </p:cNvSpPr>
          <p:nvPr>
            <p:ph type="ftr" sz="quarter" idx="11"/>
          </p:nvPr>
        </p:nvSpPr>
        <p:spPr/>
        <p:txBody>
          <a:bodyPr/>
          <a:lstStyle>
            <a:lvl1pPr>
              <a:lnSpc>
                <a:spcPct val="80000"/>
              </a:lnSpc>
              <a:spcBef>
                <a:spcPct val="20000"/>
              </a:spcBef>
              <a:buFontTx/>
              <a:buChar char="•"/>
              <a:defRPr>
                <a:latin typeface="Arial" pitchFamily="34" charset="0"/>
              </a:defRPr>
            </a:lvl1pPr>
          </a:lstStyle>
          <a:p>
            <a:pPr>
              <a:defRPr/>
            </a:pPr>
            <a:endParaRPr lang="en-US" altLang="ko-KR"/>
          </a:p>
        </p:txBody>
      </p:sp>
      <p:sp>
        <p:nvSpPr>
          <p:cNvPr id="6" name="Rectangle 6"/>
          <p:cNvSpPr>
            <a:spLocks noGrp="1" noChangeArrowheads="1"/>
          </p:cNvSpPr>
          <p:nvPr>
            <p:ph type="sldNum" sz="quarter" idx="12"/>
          </p:nvPr>
        </p:nvSpPr>
        <p:spPr/>
        <p:txBody>
          <a:bodyPr/>
          <a:lstStyle>
            <a:lvl1pPr>
              <a:lnSpc>
                <a:spcPct val="80000"/>
              </a:lnSpc>
              <a:spcBef>
                <a:spcPct val="20000"/>
              </a:spcBef>
              <a:buFontTx/>
              <a:buChar char="•"/>
              <a:defRPr>
                <a:latin typeface="Arial" pitchFamily="34" charset="0"/>
              </a:defRPr>
            </a:lvl1pPr>
          </a:lstStyle>
          <a:p>
            <a:fld id="{40EF14C4-4CE5-4A10-8493-7FAE298F58D4}" type="slidenum">
              <a:rPr lang="en-US" altLang="ko-KR"/>
              <a:pPr/>
              <a:t>‹#›</a:t>
            </a:fld>
            <a:endParaRPr lang="en-US" altLang="ko-KR"/>
          </a:p>
        </p:txBody>
      </p:sp>
    </p:spTree>
    <p:extLst>
      <p:ext uri="{BB962C8B-B14F-4D97-AF65-F5344CB8AC3E}">
        <p14:creationId xmlns:p14="http://schemas.microsoft.com/office/powerpoint/2010/main" val="542722654"/>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title" preserve="1">
  <p:cSld name="제목 슬라이드">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685800" y="2130425"/>
            <a:ext cx="7772400" cy="1470025"/>
          </a:xfrm>
        </p:spPr>
        <p:txBody>
          <a:bodyPr/>
          <a:lstStyle>
            <a:lvl1pPr>
              <a:defRPr/>
            </a:lvl1pPr>
          </a:lstStyle>
          <a:p>
            <a:r>
              <a:rPr lang="ko-KR" altLang="en-US"/>
              <a:t>마스터 제목 스타일 편집</a:t>
            </a:r>
          </a:p>
        </p:txBody>
      </p:sp>
      <p:sp>
        <p:nvSpPr>
          <p:cNvPr id="69635"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ko-KR" altLang="en-US"/>
              <a:t>마스터 부제목 스타일 편집</a:t>
            </a:r>
          </a:p>
        </p:txBody>
      </p:sp>
      <p:sp>
        <p:nvSpPr>
          <p:cNvPr id="4" name="Rectangle 4"/>
          <p:cNvSpPr>
            <a:spLocks noGrp="1" noChangeArrowheads="1"/>
          </p:cNvSpPr>
          <p:nvPr>
            <p:ph type="dt" sz="half" idx="10"/>
          </p:nvPr>
        </p:nvSpPr>
        <p:spPr/>
        <p:txBody>
          <a:bodyPr/>
          <a:lstStyle>
            <a:lvl1pPr fontAlgn="auto">
              <a:spcBef>
                <a:spcPts val="0"/>
              </a:spcBef>
              <a:spcAft>
                <a:spcPts val="0"/>
              </a:spcAft>
              <a:defRPr kumimoji="0">
                <a:cs typeface="+mn-cs"/>
              </a:defRPr>
            </a:lvl1pPr>
          </a:lstStyle>
          <a:p>
            <a:pPr>
              <a:defRPr/>
            </a:pPr>
            <a:endParaRPr lang="en-US" altLang="ko-KR"/>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kumimoji="0">
                <a:cs typeface="+mn-cs"/>
              </a:defRPr>
            </a:lvl1pPr>
          </a:lstStyle>
          <a:p>
            <a:pPr>
              <a:defRPr/>
            </a:pPr>
            <a:endParaRPr lang="en-US" altLang="ko-KR"/>
          </a:p>
        </p:txBody>
      </p:sp>
      <p:sp>
        <p:nvSpPr>
          <p:cNvPr id="6" name="Rectangle 6"/>
          <p:cNvSpPr>
            <a:spLocks noGrp="1" noChangeArrowheads="1"/>
          </p:cNvSpPr>
          <p:nvPr>
            <p:ph type="sldNum" sz="quarter" idx="12"/>
          </p:nvPr>
        </p:nvSpPr>
        <p:spPr>
          <a:xfrm>
            <a:off x="6553200" y="6245225"/>
            <a:ext cx="2133600" cy="476250"/>
          </a:xfrm>
        </p:spPr>
        <p:txBody>
          <a:bodyPr/>
          <a:lstStyle>
            <a:lvl1pPr>
              <a:defRPr kumimoji="0"/>
            </a:lvl1pPr>
          </a:lstStyle>
          <a:p>
            <a:pPr>
              <a:defRPr/>
            </a:pPr>
            <a:fld id="{A9D3B874-BDD8-4458-9E1D-832D5EBAF068}" type="slidenum">
              <a:rPr lang="en-US" altLang="ko-KR"/>
              <a:pPr>
                <a:defRPr/>
              </a:pPr>
              <a:t>‹#›</a:t>
            </a:fld>
            <a:endParaRPr lang="en-US" altLang="ko-KR"/>
          </a:p>
        </p:txBody>
      </p:sp>
    </p:spTree>
    <p:extLst>
      <p:ext uri="{BB962C8B-B14F-4D97-AF65-F5344CB8AC3E}">
        <p14:creationId xmlns:p14="http://schemas.microsoft.com/office/powerpoint/2010/main" val="30755633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제목 슬라이드">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ctrTitle"/>
          </p:nvPr>
        </p:nvSpPr>
        <p:spPr>
          <a:xfrm>
            <a:off x="685800" y="2130425"/>
            <a:ext cx="7772400" cy="1470025"/>
          </a:xfrm>
        </p:spPr>
        <p:txBody>
          <a:bodyPr/>
          <a:lstStyle>
            <a:lvl1pPr>
              <a:defRPr/>
            </a:lvl1pPr>
          </a:lstStyle>
          <a:p>
            <a:r>
              <a:rPr lang="ko-KR" altLang="en-US" smtClean="0"/>
              <a:t>마스터 제목 스타일 편집</a:t>
            </a:r>
            <a:endParaRPr lang="ko-KR" altLang="en-US"/>
          </a:p>
        </p:txBody>
      </p:sp>
      <p:sp>
        <p:nvSpPr>
          <p:cNvPr id="17920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ko-KR" altLang="en-US" smtClean="0"/>
              <a:t>마스터 부제목 스타일 편집</a:t>
            </a:r>
            <a:endParaRPr lang="ko-KR" altLang="en-US"/>
          </a:p>
        </p:txBody>
      </p:sp>
      <p:sp>
        <p:nvSpPr>
          <p:cNvPr id="4" name="Rectangle 4"/>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fontAlgn="auto">
              <a:lnSpc>
                <a:spcPct val="100000"/>
              </a:lnSpc>
              <a:spcBef>
                <a:spcPct val="0"/>
              </a:spcBef>
              <a:spcAft>
                <a:spcPts val="0"/>
              </a:spcAft>
              <a:buFontTx/>
              <a:buNone/>
              <a:defRPr kumimoji="0" sz="1400">
                <a:solidFill>
                  <a:srgbClr val="000000"/>
                </a:solidFill>
                <a:latin typeface="굴림" pitchFamily="50" charset="-127"/>
                <a:ea typeface="굴림" pitchFamily="50" charset="-127"/>
              </a:defRPr>
            </a:lvl1pPr>
          </a:lstStyle>
          <a:p>
            <a:pPr>
              <a:defRPr/>
            </a:pPr>
            <a:fld id="{86DDDB8A-64B1-45CA-8FC4-F4048459DEE8}" type="datetimeFigureOut">
              <a:rPr lang="ko-KR" altLang="en-US"/>
              <a:pPr>
                <a:defRPr/>
              </a:pPr>
              <a:t>2020-10-13</a:t>
            </a:fld>
            <a:endParaRPr lang="ko-KR" altLang="en-US"/>
          </a:p>
        </p:txBody>
      </p:sp>
      <p:sp>
        <p:nvSpPr>
          <p:cNvPr id="5" name="Rectangle 5"/>
          <p:cNvSpPr>
            <a:spLocks noGrp="1" noChangeArrowheads="1"/>
          </p:cNvSpPr>
          <p:nvPr>
            <p:ph type="ftr" sz="quarter" idx="11"/>
          </p:nvPr>
        </p:nvSpPr>
        <p:spPr/>
        <p:txBody>
          <a:bodyPr/>
          <a:lstStyle>
            <a:lvl1pPr fontAlgn="base">
              <a:spcAft>
                <a:spcPct val="0"/>
              </a:spcAft>
              <a:defRPr kumimoji="1"/>
            </a:lvl1pPr>
          </a:lstStyle>
          <a:p>
            <a:pPr>
              <a:defRPr/>
            </a:pPr>
            <a:endParaRPr lang="ko-KR" altLang="en-US"/>
          </a:p>
        </p:txBody>
      </p:sp>
      <p:sp>
        <p:nvSpPr>
          <p:cNvPr id="6" name="Rectangle 6"/>
          <p:cNvSpPr>
            <a:spLocks noGrp="1" noChangeArrowheads="1"/>
          </p:cNvSpPr>
          <p:nvPr>
            <p:ph type="sldNum" sz="quarter" idx="12"/>
          </p:nvPr>
        </p:nvSpPr>
        <p:spPr>
          <a:xfrm>
            <a:off x="6553200" y="6245225"/>
            <a:ext cx="2133600" cy="476250"/>
          </a:xfrm>
        </p:spPr>
        <p:txBody>
          <a:bodyPr/>
          <a:lstStyle>
            <a:lvl1pPr algn="r" fontAlgn="base">
              <a:spcAft>
                <a:spcPct val="0"/>
              </a:spcAft>
              <a:defRPr kumimoji="1"/>
            </a:lvl1pPr>
          </a:lstStyle>
          <a:p>
            <a:pPr>
              <a:defRPr/>
            </a:pPr>
            <a:fld id="{0A7CB2AB-C331-4D7F-A2CC-12BC3B74B4AB}" type="slidenum">
              <a:rPr lang="ko-KR" altLang="en-US"/>
              <a:pPr>
                <a:defRPr/>
              </a:pPr>
              <a:t>‹#›</a:t>
            </a:fld>
            <a:endParaRPr lang="ko-KR" altLang="en-US"/>
          </a:p>
        </p:txBody>
      </p:sp>
    </p:spTree>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kumimoji="0">
                <a:cs typeface="+mn-cs"/>
              </a:defRPr>
            </a:lvl1pPr>
          </a:lstStyle>
          <a:p>
            <a:pPr>
              <a:defRPr/>
            </a:pPr>
            <a:endParaRPr lang="en-US" altLang="ko-KR"/>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kumimoji="0">
                <a:cs typeface="+mn-cs"/>
              </a:defRPr>
            </a:lvl1pPr>
          </a:lstStyle>
          <a:p>
            <a:pPr>
              <a:defRPr/>
            </a:pPr>
            <a:endParaRPr lang="en-US" altLang="ko-KR"/>
          </a:p>
        </p:txBody>
      </p:sp>
      <p:sp>
        <p:nvSpPr>
          <p:cNvPr id="6" name="Rectangle 6"/>
          <p:cNvSpPr>
            <a:spLocks noGrp="1" noChangeArrowheads="1"/>
          </p:cNvSpPr>
          <p:nvPr>
            <p:ph type="sldNum" sz="quarter" idx="12"/>
          </p:nvPr>
        </p:nvSpPr>
        <p:spPr/>
        <p:txBody>
          <a:bodyPr/>
          <a:lstStyle>
            <a:lvl1pPr>
              <a:defRPr kumimoji="0"/>
            </a:lvl1pPr>
          </a:lstStyle>
          <a:p>
            <a:pPr>
              <a:defRPr/>
            </a:pPr>
            <a:fld id="{02820CB7-0632-4957-AC2F-4D51C9513FA5}" type="slidenum">
              <a:rPr lang="en-US" altLang="ko-KR"/>
              <a:pPr>
                <a:defRPr/>
              </a:pPr>
              <a:t>‹#›</a:t>
            </a:fld>
            <a:endParaRPr lang="en-US" altLang="ko-KR"/>
          </a:p>
        </p:txBody>
      </p:sp>
    </p:spTree>
    <p:extLst>
      <p:ext uri="{BB962C8B-B14F-4D97-AF65-F5344CB8AC3E}">
        <p14:creationId xmlns:p14="http://schemas.microsoft.com/office/powerpoint/2010/main" val="198407440"/>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4"/>
          <p:cNvSpPr>
            <a:spLocks noGrp="1" noChangeArrowheads="1"/>
          </p:cNvSpPr>
          <p:nvPr>
            <p:ph type="dt" sz="half" idx="10"/>
          </p:nvPr>
        </p:nvSpPr>
        <p:spPr/>
        <p:txBody>
          <a:bodyPr/>
          <a:lstStyle>
            <a:lvl1pPr fontAlgn="auto">
              <a:spcBef>
                <a:spcPts val="0"/>
              </a:spcBef>
              <a:spcAft>
                <a:spcPts val="0"/>
              </a:spcAft>
              <a:defRPr kumimoji="0">
                <a:cs typeface="+mn-cs"/>
              </a:defRPr>
            </a:lvl1pPr>
          </a:lstStyle>
          <a:p>
            <a:pPr>
              <a:defRPr/>
            </a:pPr>
            <a:endParaRPr lang="en-US" altLang="ko-KR"/>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kumimoji="0">
                <a:cs typeface="+mn-cs"/>
              </a:defRPr>
            </a:lvl1pPr>
          </a:lstStyle>
          <a:p>
            <a:pPr>
              <a:defRPr/>
            </a:pPr>
            <a:endParaRPr lang="en-US" altLang="ko-KR"/>
          </a:p>
        </p:txBody>
      </p:sp>
      <p:sp>
        <p:nvSpPr>
          <p:cNvPr id="6" name="Rectangle 6"/>
          <p:cNvSpPr>
            <a:spLocks noGrp="1" noChangeArrowheads="1"/>
          </p:cNvSpPr>
          <p:nvPr>
            <p:ph type="sldNum" sz="quarter" idx="12"/>
          </p:nvPr>
        </p:nvSpPr>
        <p:spPr/>
        <p:txBody>
          <a:bodyPr/>
          <a:lstStyle>
            <a:lvl1pPr>
              <a:defRPr kumimoji="0"/>
            </a:lvl1pPr>
          </a:lstStyle>
          <a:p>
            <a:pPr>
              <a:defRPr/>
            </a:pPr>
            <a:fld id="{6508EA6E-18B4-403B-8E6D-3F4268811BCB}" type="slidenum">
              <a:rPr lang="en-US" altLang="ko-KR"/>
              <a:pPr>
                <a:defRPr/>
              </a:pPr>
              <a:t>‹#›</a:t>
            </a:fld>
            <a:endParaRPr lang="en-US" altLang="ko-KR"/>
          </a:p>
        </p:txBody>
      </p:sp>
    </p:spTree>
    <p:extLst>
      <p:ext uri="{BB962C8B-B14F-4D97-AF65-F5344CB8AC3E}">
        <p14:creationId xmlns:p14="http://schemas.microsoft.com/office/powerpoint/2010/main" val="2575916945"/>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kumimoji="0">
                <a:cs typeface="+mn-cs"/>
              </a:defRPr>
            </a:lvl1pPr>
          </a:lstStyle>
          <a:p>
            <a:pPr>
              <a:defRPr/>
            </a:pPr>
            <a:endParaRPr lang="en-US" altLang="ko-KR"/>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kumimoji="0">
                <a:cs typeface="+mn-cs"/>
              </a:defRPr>
            </a:lvl1pPr>
          </a:lstStyle>
          <a:p>
            <a:pPr>
              <a:defRPr/>
            </a:pPr>
            <a:endParaRPr lang="en-US" altLang="ko-KR"/>
          </a:p>
        </p:txBody>
      </p:sp>
      <p:sp>
        <p:nvSpPr>
          <p:cNvPr id="7" name="Rectangle 6"/>
          <p:cNvSpPr>
            <a:spLocks noGrp="1" noChangeArrowheads="1"/>
          </p:cNvSpPr>
          <p:nvPr>
            <p:ph type="sldNum" sz="quarter" idx="12"/>
          </p:nvPr>
        </p:nvSpPr>
        <p:spPr/>
        <p:txBody>
          <a:bodyPr/>
          <a:lstStyle>
            <a:lvl1pPr>
              <a:defRPr kumimoji="0"/>
            </a:lvl1pPr>
          </a:lstStyle>
          <a:p>
            <a:pPr>
              <a:defRPr/>
            </a:pPr>
            <a:fld id="{6FBD9BFC-2EA8-4BB2-AAB2-C9FB45B31EF8}" type="slidenum">
              <a:rPr lang="en-US" altLang="ko-KR"/>
              <a:pPr>
                <a:defRPr/>
              </a:pPr>
              <a:t>‹#›</a:t>
            </a:fld>
            <a:endParaRPr lang="en-US" altLang="ko-KR"/>
          </a:p>
        </p:txBody>
      </p:sp>
    </p:spTree>
    <p:extLst>
      <p:ext uri="{BB962C8B-B14F-4D97-AF65-F5344CB8AC3E}">
        <p14:creationId xmlns:p14="http://schemas.microsoft.com/office/powerpoint/2010/main" val="1444634951"/>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kumimoji="0">
                <a:cs typeface="+mn-cs"/>
              </a:defRPr>
            </a:lvl1pPr>
          </a:lstStyle>
          <a:p>
            <a:pPr>
              <a:defRPr/>
            </a:pPr>
            <a:endParaRPr lang="en-US" altLang="ko-KR"/>
          </a:p>
        </p:txBody>
      </p:sp>
      <p:sp>
        <p:nvSpPr>
          <p:cNvPr id="8" name="Rectangle 5"/>
          <p:cNvSpPr>
            <a:spLocks noGrp="1" noChangeArrowheads="1"/>
          </p:cNvSpPr>
          <p:nvPr>
            <p:ph type="ftr" sz="quarter" idx="11"/>
          </p:nvPr>
        </p:nvSpPr>
        <p:spPr/>
        <p:txBody>
          <a:bodyPr/>
          <a:lstStyle>
            <a:lvl1pPr algn="l" fontAlgn="auto">
              <a:spcBef>
                <a:spcPts val="0"/>
              </a:spcBef>
              <a:spcAft>
                <a:spcPts val="0"/>
              </a:spcAft>
              <a:defRPr kumimoji="0">
                <a:cs typeface="+mn-cs"/>
              </a:defRPr>
            </a:lvl1pPr>
          </a:lstStyle>
          <a:p>
            <a:pPr>
              <a:defRPr/>
            </a:pPr>
            <a:endParaRPr lang="en-US" altLang="ko-KR"/>
          </a:p>
        </p:txBody>
      </p:sp>
      <p:sp>
        <p:nvSpPr>
          <p:cNvPr id="9" name="Rectangle 6"/>
          <p:cNvSpPr>
            <a:spLocks noGrp="1" noChangeArrowheads="1"/>
          </p:cNvSpPr>
          <p:nvPr>
            <p:ph type="sldNum" sz="quarter" idx="12"/>
          </p:nvPr>
        </p:nvSpPr>
        <p:spPr/>
        <p:txBody>
          <a:bodyPr/>
          <a:lstStyle>
            <a:lvl1pPr>
              <a:defRPr kumimoji="0"/>
            </a:lvl1pPr>
          </a:lstStyle>
          <a:p>
            <a:pPr>
              <a:defRPr/>
            </a:pPr>
            <a:fld id="{37DEBEE7-8368-4C00-AA57-90C833981A3F}" type="slidenum">
              <a:rPr lang="en-US" altLang="ko-KR"/>
              <a:pPr>
                <a:defRPr/>
              </a:pPr>
              <a:t>‹#›</a:t>
            </a:fld>
            <a:endParaRPr lang="en-US" altLang="ko-KR"/>
          </a:p>
        </p:txBody>
      </p:sp>
    </p:spTree>
    <p:extLst>
      <p:ext uri="{BB962C8B-B14F-4D97-AF65-F5344CB8AC3E}">
        <p14:creationId xmlns:p14="http://schemas.microsoft.com/office/powerpoint/2010/main" val="2364781893"/>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kumimoji="0">
                <a:cs typeface="+mn-cs"/>
              </a:defRPr>
            </a:lvl1pPr>
          </a:lstStyle>
          <a:p>
            <a:pPr>
              <a:defRPr/>
            </a:pPr>
            <a:endParaRPr lang="en-US" altLang="ko-KR"/>
          </a:p>
        </p:txBody>
      </p:sp>
      <p:sp>
        <p:nvSpPr>
          <p:cNvPr id="4" name="Rectangle 5"/>
          <p:cNvSpPr>
            <a:spLocks noGrp="1" noChangeArrowheads="1"/>
          </p:cNvSpPr>
          <p:nvPr>
            <p:ph type="ftr" sz="quarter" idx="11"/>
          </p:nvPr>
        </p:nvSpPr>
        <p:spPr/>
        <p:txBody>
          <a:bodyPr/>
          <a:lstStyle>
            <a:lvl1pPr algn="l" fontAlgn="auto">
              <a:spcBef>
                <a:spcPts val="0"/>
              </a:spcBef>
              <a:spcAft>
                <a:spcPts val="0"/>
              </a:spcAft>
              <a:defRPr kumimoji="0">
                <a:cs typeface="+mn-cs"/>
              </a:defRPr>
            </a:lvl1pPr>
          </a:lstStyle>
          <a:p>
            <a:pPr>
              <a:defRPr/>
            </a:pPr>
            <a:endParaRPr lang="en-US" altLang="ko-KR"/>
          </a:p>
        </p:txBody>
      </p:sp>
      <p:sp>
        <p:nvSpPr>
          <p:cNvPr id="5" name="Rectangle 6"/>
          <p:cNvSpPr>
            <a:spLocks noGrp="1" noChangeArrowheads="1"/>
          </p:cNvSpPr>
          <p:nvPr>
            <p:ph type="sldNum" sz="quarter" idx="12"/>
          </p:nvPr>
        </p:nvSpPr>
        <p:spPr/>
        <p:txBody>
          <a:bodyPr/>
          <a:lstStyle>
            <a:lvl1pPr>
              <a:defRPr kumimoji="0"/>
            </a:lvl1pPr>
          </a:lstStyle>
          <a:p>
            <a:pPr>
              <a:defRPr/>
            </a:pPr>
            <a:fld id="{6353BE7D-244A-4A90-A97B-497DA2E2D925}" type="slidenum">
              <a:rPr lang="en-US" altLang="ko-KR"/>
              <a:pPr>
                <a:defRPr/>
              </a:pPr>
              <a:t>‹#›</a:t>
            </a:fld>
            <a:endParaRPr lang="en-US" altLang="ko-KR"/>
          </a:p>
        </p:txBody>
      </p:sp>
    </p:spTree>
    <p:extLst>
      <p:ext uri="{BB962C8B-B14F-4D97-AF65-F5344CB8AC3E}">
        <p14:creationId xmlns:p14="http://schemas.microsoft.com/office/powerpoint/2010/main" val="4261518040"/>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kumimoji="0">
                <a:cs typeface="+mn-cs"/>
              </a:defRPr>
            </a:lvl1pPr>
          </a:lstStyle>
          <a:p>
            <a:pPr>
              <a:defRPr/>
            </a:pPr>
            <a:endParaRPr lang="en-US" altLang="ko-KR"/>
          </a:p>
        </p:txBody>
      </p:sp>
      <p:sp>
        <p:nvSpPr>
          <p:cNvPr id="3" name="Rectangle 5"/>
          <p:cNvSpPr>
            <a:spLocks noGrp="1" noChangeArrowheads="1"/>
          </p:cNvSpPr>
          <p:nvPr>
            <p:ph type="ftr" sz="quarter" idx="11"/>
          </p:nvPr>
        </p:nvSpPr>
        <p:spPr/>
        <p:txBody>
          <a:bodyPr/>
          <a:lstStyle>
            <a:lvl1pPr algn="l" fontAlgn="auto">
              <a:spcBef>
                <a:spcPts val="0"/>
              </a:spcBef>
              <a:spcAft>
                <a:spcPts val="0"/>
              </a:spcAft>
              <a:defRPr kumimoji="0">
                <a:cs typeface="+mn-cs"/>
              </a:defRPr>
            </a:lvl1pPr>
          </a:lstStyle>
          <a:p>
            <a:pPr>
              <a:defRPr/>
            </a:pPr>
            <a:endParaRPr lang="en-US" altLang="ko-KR"/>
          </a:p>
        </p:txBody>
      </p:sp>
      <p:sp>
        <p:nvSpPr>
          <p:cNvPr id="4" name="Rectangle 6"/>
          <p:cNvSpPr>
            <a:spLocks noGrp="1" noChangeArrowheads="1"/>
          </p:cNvSpPr>
          <p:nvPr>
            <p:ph type="sldNum" sz="quarter" idx="12"/>
          </p:nvPr>
        </p:nvSpPr>
        <p:spPr/>
        <p:txBody>
          <a:bodyPr/>
          <a:lstStyle>
            <a:lvl1pPr>
              <a:defRPr kumimoji="0"/>
            </a:lvl1pPr>
          </a:lstStyle>
          <a:p>
            <a:pPr>
              <a:defRPr/>
            </a:pPr>
            <a:fld id="{7382B552-571C-4634-A13F-ACAD2E1F3F67}" type="slidenum">
              <a:rPr lang="en-US" altLang="ko-KR"/>
              <a:pPr>
                <a:defRPr/>
              </a:pPr>
              <a:t>‹#›</a:t>
            </a:fld>
            <a:endParaRPr lang="en-US" altLang="ko-KR"/>
          </a:p>
        </p:txBody>
      </p:sp>
    </p:spTree>
    <p:extLst>
      <p:ext uri="{BB962C8B-B14F-4D97-AF65-F5344CB8AC3E}">
        <p14:creationId xmlns:p14="http://schemas.microsoft.com/office/powerpoint/2010/main" val="2860738006"/>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p:txBody>
          <a:bodyPr/>
          <a:lstStyle>
            <a:lvl1pPr fontAlgn="auto">
              <a:spcBef>
                <a:spcPts val="0"/>
              </a:spcBef>
              <a:spcAft>
                <a:spcPts val="0"/>
              </a:spcAft>
              <a:defRPr kumimoji="0">
                <a:cs typeface="+mn-cs"/>
              </a:defRPr>
            </a:lvl1pPr>
          </a:lstStyle>
          <a:p>
            <a:pPr>
              <a:defRPr/>
            </a:pPr>
            <a:endParaRPr lang="en-US" altLang="ko-KR"/>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kumimoji="0">
                <a:cs typeface="+mn-cs"/>
              </a:defRPr>
            </a:lvl1pPr>
          </a:lstStyle>
          <a:p>
            <a:pPr>
              <a:defRPr/>
            </a:pPr>
            <a:endParaRPr lang="en-US" altLang="ko-KR"/>
          </a:p>
        </p:txBody>
      </p:sp>
      <p:sp>
        <p:nvSpPr>
          <p:cNvPr id="7" name="Rectangle 6"/>
          <p:cNvSpPr>
            <a:spLocks noGrp="1" noChangeArrowheads="1"/>
          </p:cNvSpPr>
          <p:nvPr>
            <p:ph type="sldNum" sz="quarter" idx="12"/>
          </p:nvPr>
        </p:nvSpPr>
        <p:spPr/>
        <p:txBody>
          <a:bodyPr/>
          <a:lstStyle>
            <a:lvl1pPr>
              <a:defRPr kumimoji="0"/>
            </a:lvl1pPr>
          </a:lstStyle>
          <a:p>
            <a:pPr>
              <a:defRPr/>
            </a:pPr>
            <a:fld id="{37737C22-821E-4A47-BDD5-2676D3CA6F2B}" type="slidenum">
              <a:rPr lang="en-US" altLang="ko-KR"/>
              <a:pPr>
                <a:defRPr/>
              </a:pPr>
              <a:t>‹#›</a:t>
            </a:fld>
            <a:endParaRPr lang="en-US" altLang="ko-KR"/>
          </a:p>
        </p:txBody>
      </p:sp>
    </p:spTree>
    <p:extLst>
      <p:ext uri="{BB962C8B-B14F-4D97-AF65-F5344CB8AC3E}">
        <p14:creationId xmlns:p14="http://schemas.microsoft.com/office/powerpoint/2010/main" val="3400549924"/>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p:txBody>
          <a:bodyPr/>
          <a:lstStyle>
            <a:lvl1pPr fontAlgn="auto">
              <a:spcBef>
                <a:spcPts val="0"/>
              </a:spcBef>
              <a:spcAft>
                <a:spcPts val="0"/>
              </a:spcAft>
              <a:defRPr kumimoji="0">
                <a:cs typeface="+mn-cs"/>
              </a:defRPr>
            </a:lvl1pPr>
          </a:lstStyle>
          <a:p>
            <a:pPr>
              <a:defRPr/>
            </a:pPr>
            <a:endParaRPr lang="en-US" altLang="ko-KR"/>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kumimoji="0">
                <a:cs typeface="+mn-cs"/>
              </a:defRPr>
            </a:lvl1pPr>
          </a:lstStyle>
          <a:p>
            <a:pPr>
              <a:defRPr/>
            </a:pPr>
            <a:endParaRPr lang="en-US" altLang="ko-KR"/>
          </a:p>
        </p:txBody>
      </p:sp>
      <p:sp>
        <p:nvSpPr>
          <p:cNvPr id="7" name="Rectangle 6"/>
          <p:cNvSpPr>
            <a:spLocks noGrp="1" noChangeArrowheads="1"/>
          </p:cNvSpPr>
          <p:nvPr>
            <p:ph type="sldNum" sz="quarter" idx="12"/>
          </p:nvPr>
        </p:nvSpPr>
        <p:spPr/>
        <p:txBody>
          <a:bodyPr/>
          <a:lstStyle>
            <a:lvl1pPr>
              <a:defRPr kumimoji="0"/>
            </a:lvl1pPr>
          </a:lstStyle>
          <a:p>
            <a:pPr>
              <a:defRPr/>
            </a:pPr>
            <a:fld id="{E5B8EFBB-0BBA-4748-A9A2-5D0B75057734}" type="slidenum">
              <a:rPr lang="en-US" altLang="ko-KR"/>
              <a:pPr>
                <a:defRPr/>
              </a:pPr>
              <a:t>‹#›</a:t>
            </a:fld>
            <a:endParaRPr lang="en-US" altLang="ko-KR"/>
          </a:p>
        </p:txBody>
      </p:sp>
    </p:spTree>
    <p:extLst>
      <p:ext uri="{BB962C8B-B14F-4D97-AF65-F5344CB8AC3E}">
        <p14:creationId xmlns:p14="http://schemas.microsoft.com/office/powerpoint/2010/main" val="2486962130"/>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kumimoji="0">
                <a:cs typeface="+mn-cs"/>
              </a:defRPr>
            </a:lvl1pPr>
          </a:lstStyle>
          <a:p>
            <a:pPr>
              <a:defRPr/>
            </a:pPr>
            <a:endParaRPr lang="en-US" altLang="ko-KR"/>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kumimoji="0">
                <a:cs typeface="+mn-cs"/>
              </a:defRPr>
            </a:lvl1pPr>
          </a:lstStyle>
          <a:p>
            <a:pPr>
              <a:defRPr/>
            </a:pPr>
            <a:endParaRPr lang="en-US" altLang="ko-KR"/>
          </a:p>
        </p:txBody>
      </p:sp>
      <p:sp>
        <p:nvSpPr>
          <p:cNvPr id="6" name="Rectangle 6"/>
          <p:cNvSpPr>
            <a:spLocks noGrp="1" noChangeArrowheads="1"/>
          </p:cNvSpPr>
          <p:nvPr>
            <p:ph type="sldNum" sz="quarter" idx="12"/>
          </p:nvPr>
        </p:nvSpPr>
        <p:spPr/>
        <p:txBody>
          <a:bodyPr/>
          <a:lstStyle>
            <a:lvl1pPr>
              <a:defRPr kumimoji="0"/>
            </a:lvl1pPr>
          </a:lstStyle>
          <a:p>
            <a:pPr>
              <a:defRPr/>
            </a:pPr>
            <a:fld id="{5FE1E339-502D-4DE9-AF85-499321EDDCA7}" type="slidenum">
              <a:rPr lang="en-US" altLang="ko-KR"/>
              <a:pPr>
                <a:defRPr/>
              </a:pPr>
              <a:t>‹#›</a:t>
            </a:fld>
            <a:endParaRPr lang="en-US" altLang="ko-KR"/>
          </a:p>
        </p:txBody>
      </p:sp>
    </p:spTree>
    <p:extLst>
      <p:ext uri="{BB962C8B-B14F-4D97-AF65-F5344CB8AC3E}">
        <p14:creationId xmlns:p14="http://schemas.microsoft.com/office/powerpoint/2010/main" val="1175450089"/>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kumimoji="0">
                <a:cs typeface="+mn-cs"/>
              </a:defRPr>
            </a:lvl1pPr>
          </a:lstStyle>
          <a:p>
            <a:pPr>
              <a:defRPr/>
            </a:pPr>
            <a:endParaRPr lang="en-US" altLang="ko-KR"/>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kumimoji="0">
                <a:cs typeface="+mn-cs"/>
              </a:defRPr>
            </a:lvl1pPr>
          </a:lstStyle>
          <a:p>
            <a:pPr>
              <a:defRPr/>
            </a:pPr>
            <a:endParaRPr lang="en-US" altLang="ko-KR"/>
          </a:p>
        </p:txBody>
      </p:sp>
      <p:sp>
        <p:nvSpPr>
          <p:cNvPr id="6" name="Rectangle 6"/>
          <p:cNvSpPr>
            <a:spLocks noGrp="1" noChangeArrowheads="1"/>
          </p:cNvSpPr>
          <p:nvPr>
            <p:ph type="sldNum" sz="quarter" idx="12"/>
          </p:nvPr>
        </p:nvSpPr>
        <p:spPr/>
        <p:txBody>
          <a:bodyPr/>
          <a:lstStyle>
            <a:lvl1pPr>
              <a:defRPr kumimoji="0"/>
            </a:lvl1pPr>
          </a:lstStyle>
          <a:p>
            <a:pPr>
              <a:defRPr/>
            </a:pPr>
            <a:fld id="{F082D3EA-E34E-49F7-9C67-457292C3D86C}" type="slidenum">
              <a:rPr lang="en-US" altLang="ko-KR"/>
              <a:pPr>
                <a:defRPr/>
              </a:pPr>
              <a:t>‹#›</a:t>
            </a:fld>
            <a:endParaRPr lang="en-US" altLang="ko-KR"/>
          </a:p>
        </p:txBody>
      </p:sp>
    </p:spTree>
    <p:extLst>
      <p:ext uri="{BB962C8B-B14F-4D97-AF65-F5344CB8AC3E}">
        <p14:creationId xmlns:p14="http://schemas.microsoft.com/office/powerpoint/2010/main" val="6945503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5"/>
          <p:cNvSpPr>
            <a:spLocks noGrp="1" noChangeArrowheads="1"/>
          </p:cNvSpPr>
          <p:nvPr>
            <p:ph type="ftr" sz="quarter" idx="10"/>
          </p:nvPr>
        </p:nvSpPr>
        <p:spPr/>
        <p:txBody>
          <a:bodyPr/>
          <a:lstStyle>
            <a:lvl1pPr fontAlgn="base">
              <a:spcAft>
                <a:spcPct val="0"/>
              </a:spcAft>
              <a:defRPr kumimoji="1"/>
            </a:lvl1pPr>
          </a:lstStyle>
          <a:p>
            <a:pPr>
              <a:defRPr/>
            </a:pPr>
            <a:endParaRPr lang="ko-KR" altLang="en-US"/>
          </a:p>
        </p:txBody>
      </p:sp>
      <p:sp>
        <p:nvSpPr>
          <p:cNvPr id="5" name="Rectangle 6"/>
          <p:cNvSpPr>
            <a:spLocks noGrp="1" noChangeArrowheads="1"/>
          </p:cNvSpPr>
          <p:nvPr>
            <p:ph type="sldNum" sz="quarter" idx="11"/>
          </p:nvPr>
        </p:nvSpPr>
        <p:spPr/>
        <p:txBody>
          <a:bodyPr/>
          <a:lstStyle>
            <a:lvl1pPr fontAlgn="base">
              <a:spcAft>
                <a:spcPct val="0"/>
              </a:spcAft>
              <a:defRPr kumimoji="1"/>
            </a:lvl1pPr>
          </a:lstStyle>
          <a:p>
            <a:pPr>
              <a:defRPr/>
            </a:pPr>
            <a:fld id="{DAC2E00A-7E7E-4CB5-9E1B-01D1F7489670}" type="slidenum">
              <a:rPr lang="ko-KR" altLang="en-US"/>
              <a:pPr>
                <a:defRPr/>
              </a:pPr>
              <a:t>‹#›</a:t>
            </a:fld>
            <a:endParaRPr lang="ko-KR" altLang="en-US"/>
          </a:p>
        </p:txBody>
      </p:sp>
    </p:spTree>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objOnly" preserve="1">
  <p:cSld name="내용">
    <p:spTree>
      <p:nvGrpSpPr>
        <p:cNvPr id="1" name=""/>
        <p:cNvGrpSpPr/>
        <p:nvPr/>
      </p:nvGrpSpPr>
      <p:grpSpPr>
        <a:xfrm>
          <a:off x="0" y="0"/>
          <a:ext cx="0" cy="0"/>
          <a:chOff x="0" y="0"/>
          <a:chExt cx="0" cy="0"/>
        </a:xfrm>
      </p:grpSpPr>
      <p:sp>
        <p:nvSpPr>
          <p:cNvPr id="2" name="내용 개체 틀 1"/>
          <p:cNvSpPr>
            <a:spLocks noGrp="1"/>
          </p:cNvSpPr>
          <p:nvPr>
            <p:ph/>
          </p:nvPr>
        </p:nvSpPr>
        <p:spPr>
          <a:xfrm>
            <a:off x="457200" y="274638"/>
            <a:ext cx="8229600" cy="5851525"/>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kumimoji="0">
                <a:cs typeface="+mn-cs"/>
              </a:defRPr>
            </a:lvl1pPr>
          </a:lstStyle>
          <a:p>
            <a:pPr>
              <a:defRPr/>
            </a:pPr>
            <a:endParaRPr lang="en-US" altLang="ko-KR"/>
          </a:p>
        </p:txBody>
      </p:sp>
      <p:sp>
        <p:nvSpPr>
          <p:cNvPr id="4" name="Rectangle 5"/>
          <p:cNvSpPr>
            <a:spLocks noGrp="1" noChangeArrowheads="1"/>
          </p:cNvSpPr>
          <p:nvPr>
            <p:ph type="ftr" sz="quarter" idx="11"/>
          </p:nvPr>
        </p:nvSpPr>
        <p:spPr/>
        <p:txBody>
          <a:bodyPr/>
          <a:lstStyle>
            <a:lvl1pPr algn="l" fontAlgn="auto">
              <a:spcBef>
                <a:spcPts val="0"/>
              </a:spcBef>
              <a:spcAft>
                <a:spcPts val="0"/>
              </a:spcAft>
              <a:defRPr kumimoji="0">
                <a:cs typeface="+mn-cs"/>
              </a:defRPr>
            </a:lvl1pPr>
          </a:lstStyle>
          <a:p>
            <a:pPr>
              <a:defRPr/>
            </a:pPr>
            <a:endParaRPr lang="en-US" altLang="ko-KR"/>
          </a:p>
        </p:txBody>
      </p:sp>
      <p:sp>
        <p:nvSpPr>
          <p:cNvPr id="5" name="Rectangle 6"/>
          <p:cNvSpPr>
            <a:spLocks noGrp="1" noChangeArrowheads="1"/>
          </p:cNvSpPr>
          <p:nvPr>
            <p:ph type="sldNum" sz="quarter" idx="12"/>
          </p:nvPr>
        </p:nvSpPr>
        <p:spPr/>
        <p:txBody>
          <a:bodyPr/>
          <a:lstStyle>
            <a:lvl1pPr>
              <a:defRPr kumimoji="0"/>
            </a:lvl1pPr>
          </a:lstStyle>
          <a:p>
            <a:pPr>
              <a:defRPr/>
            </a:pPr>
            <a:fld id="{97B7A6E0-BCBF-49E7-93D4-421D0FFEB298}" type="slidenum">
              <a:rPr lang="en-US" altLang="ko-KR"/>
              <a:pPr>
                <a:defRPr/>
              </a:pPr>
              <a:t>‹#›</a:t>
            </a:fld>
            <a:endParaRPr lang="en-US" altLang="ko-KR"/>
          </a:p>
        </p:txBody>
      </p:sp>
    </p:spTree>
    <p:extLst>
      <p:ext uri="{BB962C8B-B14F-4D97-AF65-F5344CB8AC3E}">
        <p14:creationId xmlns:p14="http://schemas.microsoft.com/office/powerpoint/2010/main" val="3096840461"/>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title" preserve="1">
  <p:cSld name="제목 슬라이드">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ctrTitle"/>
          </p:nvPr>
        </p:nvSpPr>
        <p:spPr>
          <a:xfrm>
            <a:off x="685800" y="2130425"/>
            <a:ext cx="7772400" cy="1470025"/>
          </a:xfrm>
        </p:spPr>
        <p:txBody>
          <a:bodyPr/>
          <a:lstStyle>
            <a:lvl1pPr>
              <a:defRPr/>
            </a:lvl1pPr>
          </a:lstStyle>
          <a:p>
            <a:r>
              <a:rPr lang="ko-KR" altLang="en-US"/>
              <a:t>마스터 제목 스타일 편집</a:t>
            </a:r>
          </a:p>
        </p:txBody>
      </p:sp>
      <p:sp>
        <p:nvSpPr>
          <p:cNvPr id="17920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ko-KR" altLang="en-US"/>
              <a:t>마스터 부제목 스타일 편집</a:t>
            </a:r>
          </a:p>
        </p:txBody>
      </p:sp>
      <p:sp>
        <p:nvSpPr>
          <p:cNvPr id="4" name="Rectangle 4"/>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latinLnBrk="1" hangingPunct="1">
              <a:defRPr sz="1400" b="0">
                <a:solidFill>
                  <a:srgbClr val="000000"/>
                </a:solidFill>
              </a:defRPr>
            </a:lvl1pPr>
          </a:lstStyle>
          <a:p>
            <a:pPr marL="0" marR="0" lvl="0" indent="0" algn="l" defTabSz="914400" rtl="0" eaLnBrk="1" fontAlgn="base" latinLnBrk="1" hangingPunct="1">
              <a:lnSpc>
                <a:spcPct val="100000"/>
              </a:lnSpc>
              <a:spcBef>
                <a:spcPct val="0"/>
              </a:spcBef>
              <a:spcAft>
                <a:spcPct val="0"/>
              </a:spcAft>
              <a:buClrTx/>
              <a:buSzTx/>
              <a:buFontTx/>
              <a:buNone/>
              <a:tabLst/>
              <a:defRPr/>
            </a:pPr>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
        <p:nvSpPr>
          <p:cNvPr id="5" name="Rectangle 5"/>
          <p:cNvSpPr>
            <a:spLocks noGrp="1" noChangeArrowheads="1"/>
          </p:cNvSpPr>
          <p:nvPr>
            <p:ph type="ftr" sz="quarter" idx="11"/>
          </p:nvPr>
        </p:nvSpPr>
        <p:spPr/>
        <p:txBody>
          <a:bodyPr/>
          <a:lstStyle>
            <a:lvl1pPr>
              <a:lnSpc>
                <a:spcPct val="80000"/>
              </a:lnSpc>
              <a:spcBef>
                <a:spcPct val="20000"/>
              </a:spcBef>
              <a:buFontTx/>
              <a:buChar char="•"/>
              <a:defRPr/>
            </a:lvl1pPr>
          </a:lstStyle>
          <a:p>
            <a:pPr marL="0" marR="0" lvl="0" indent="0" algn="ctr" defTabSz="914400" rtl="0" eaLnBrk="1" fontAlgn="base" latinLnBrk="1" hangingPunct="1">
              <a:lnSpc>
                <a:spcPct val="80000"/>
              </a:lnSpc>
              <a:spcBef>
                <a:spcPct val="20000"/>
              </a:spcBef>
              <a:spcAft>
                <a:spcPct val="0"/>
              </a:spcAft>
              <a:buClrTx/>
              <a:buSzTx/>
              <a:buFontTx/>
              <a:buChar char="•"/>
              <a:tabLst/>
              <a:defRPr/>
            </a:pPr>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
        <p:nvSpPr>
          <p:cNvPr id="6" name="Rectangle 6"/>
          <p:cNvSpPr>
            <a:spLocks noGrp="1" noChangeArrowheads="1"/>
          </p:cNvSpPr>
          <p:nvPr>
            <p:ph type="sldNum" sz="quarter" idx="12"/>
          </p:nvPr>
        </p:nvSpPr>
        <p:spPr>
          <a:xfrm>
            <a:off x="6553200" y="6245225"/>
            <a:ext cx="2133600" cy="476250"/>
          </a:xfrm>
        </p:spPr>
        <p:txBody>
          <a:bodyPr/>
          <a:lstStyle>
            <a:lvl1pPr algn="r">
              <a:lnSpc>
                <a:spcPct val="80000"/>
              </a:lnSpc>
              <a:spcBef>
                <a:spcPct val="20000"/>
              </a:spcBef>
              <a:buFontTx/>
              <a:buChar char="•"/>
              <a:defRPr/>
            </a:lvl1pPr>
          </a:lstStyle>
          <a:p>
            <a:pPr marL="0" marR="0" lvl="0" indent="0" algn="r" defTabSz="914400" rtl="0" eaLnBrk="1" fontAlgn="base" latinLnBrk="1" hangingPunct="1">
              <a:lnSpc>
                <a:spcPct val="80000"/>
              </a:lnSpc>
              <a:spcBef>
                <a:spcPct val="20000"/>
              </a:spcBef>
              <a:spcAft>
                <a:spcPct val="0"/>
              </a:spcAft>
              <a:buClrTx/>
              <a:buSzTx/>
              <a:buFontTx/>
              <a:buChar char="•"/>
              <a:tabLst/>
              <a:defRPr/>
            </a:pPr>
            <a:fld id="{C90BA00F-5A89-4895-B000-3FF3E8BE189B}" type="slidenum">
              <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rPr>
              <a:pPr marL="0" marR="0" lvl="0" indent="0" algn="r" defTabSz="914400" rtl="0" eaLnBrk="1" fontAlgn="base" latinLnBrk="1" hangingPunct="1">
                <a:lnSpc>
                  <a:spcPct val="80000"/>
                </a:lnSpc>
                <a:spcBef>
                  <a:spcPct val="20000"/>
                </a:spcBef>
                <a:spcAft>
                  <a:spcPct val="0"/>
                </a:spcAft>
                <a:buClrTx/>
                <a:buSzTx/>
                <a:buFontTx/>
                <a:buChar char="•"/>
                <a:tabLst/>
                <a:defRPr/>
              </a:pPr>
              <a:t>‹#›</a:t>
            </a:fld>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Tree>
    <p:extLst>
      <p:ext uri="{BB962C8B-B14F-4D97-AF65-F5344CB8AC3E}">
        <p14:creationId xmlns:p14="http://schemas.microsoft.com/office/powerpoint/2010/main" val="1339679687"/>
      </p:ext>
    </p:extLst>
  </p:cSld>
  <p:clrMapOvr>
    <a:masterClrMapping/>
  </p:clrMapOvr>
  <p:transition/>
</p:sldLayout>
</file>

<file path=ppt/slideLayouts/slideLayout57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5"/>
          <p:cNvSpPr>
            <a:spLocks noGrp="1" noChangeArrowheads="1"/>
          </p:cNvSpPr>
          <p:nvPr>
            <p:ph type="ftr" sz="quarter" idx="10"/>
          </p:nvPr>
        </p:nvSpPr>
        <p:spPr/>
        <p:txBody>
          <a:bodyPr/>
          <a:lstStyle>
            <a:lvl1pPr>
              <a:lnSpc>
                <a:spcPct val="80000"/>
              </a:lnSpc>
              <a:spcBef>
                <a:spcPct val="20000"/>
              </a:spcBef>
              <a:buFontTx/>
              <a:buChar char="•"/>
              <a:defRPr/>
            </a:lvl1pPr>
          </a:lstStyle>
          <a:p>
            <a:pPr marL="0" marR="0" lvl="0" indent="0" algn="ctr" defTabSz="914400" rtl="0" eaLnBrk="1" fontAlgn="base" latinLnBrk="1" hangingPunct="1">
              <a:lnSpc>
                <a:spcPct val="80000"/>
              </a:lnSpc>
              <a:spcBef>
                <a:spcPct val="20000"/>
              </a:spcBef>
              <a:spcAft>
                <a:spcPct val="0"/>
              </a:spcAft>
              <a:buClrTx/>
              <a:buSzTx/>
              <a:buFontTx/>
              <a:buChar char="•"/>
              <a:tabLst/>
              <a:defRPr/>
            </a:pPr>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
        <p:nvSpPr>
          <p:cNvPr id="5" name="Rectangle 6"/>
          <p:cNvSpPr>
            <a:spLocks noGrp="1" noChangeArrowheads="1"/>
          </p:cNvSpPr>
          <p:nvPr>
            <p:ph type="sldNum" sz="quarter" idx="11"/>
          </p:nvPr>
        </p:nvSpPr>
        <p:spPr/>
        <p:txBody>
          <a:bodyPr/>
          <a:lstStyle>
            <a:lvl1pPr>
              <a:lnSpc>
                <a:spcPct val="80000"/>
              </a:lnSpc>
              <a:spcBef>
                <a:spcPct val="20000"/>
              </a:spcBef>
              <a:buFontTx/>
              <a:buChar char="•"/>
              <a:defRPr/>
            </a:lvl1pPr>
          </a:lstStyle>
          <a:p>
            <a:pPr marL="0" marR="0" lvl="0" indent="0" algn="l" defTabSz="914400" rtl="0" eaLnBrk="1" fontAlgn="base" latinLnBrk="1" hangingPunct="1">
              <a:lnSpc>
                <a:spcPct val="80000"/>
              </a:lnSpc>
              <a:spcBef>
                <a:spcPct val="20000"/>
              </a:spcBef>
              <a:spcAft>
                <a:spcPct val="0"/>
              </a:spcAft>
              <a:buClrTx/>
              <a:buSzTx/>
              <a:buFontTx/>
              <a:buChar char="•"/>
              <a:tabLst/>
              <a:defRPr/>
            </a:pPr>
            <a:fld id="{128CBFA3-BD5F-4136-B9E8-85A852837CFA}" type="slidenum">
              <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rPr>
              <a:pPr marL="0" marR="0" lvl="0" indent="0" algn="l" defTabSz="914400" rtl="0" eaLnBrk="1" fontAlgn="base" latinLnBrk="1" hangingPunct="1">
                <a:lnSpc>
                  <a:spcPct val="80000"/>
                </a:lnSpc>
                <a:spcBef>
                  <a:spcPct val="20000"/>
                </a:spcBef>
                <a:spcAft>
                  <a:spcPct val="0"/>
                </a:spcAft>
                <a:buClrTx/>
                <a:buSzTx/>
                <a:buFontTx/>
                <a:buChar char="•"/>
                <a:tabLst/>
                <a:defRPr/>
              </a:pPr>
              <a:t>‹#›</a:t>
            </a:fld>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Tree>
    <p:extLst>
      <p:ext uri="{BB962C8B-B14F-4D97-AF65-F5344CB8AC3E}">
        <p14:creationId xmlns:p14="http://schemas.microsoft.com/office/powerpoint/2010/main" val="1691938905"/>
      </p:ext>
    </p:extLst>
  </p:cSld>
  <p:clrMapOvr>
    <a:masterClrMapping/>
  </p:clrMapOvr>
  <p:transition/>
</p:sldLayout>
</file>

<file path=ppt/slideLayouts/slideLayout57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5"/>
          <p:cNvSpPr>
            <a:spLocks noGrp="1" noChangeArrowheads="1"/>
          </p:cNvSpPr>
          <p:nvPr>
            <p:ph type="ftr" sz="quarter" idx="10"/>
          </p:nvPr>
        </p:nvSpPr>
        <p:spPr/>
        <p:txBody>
          <a:bodyPr/>
          <a:lstStyle>
            <a:lvl1pPr>
              <a:lnSpc>
                <a:spcPct val="80000"/>
              </a:lnSpc>
              <a:spcBef>
                <a:spcPct val="20000"/>
              </a:spcBef>
              <a:buFontTx/>
              <a:buChar char="•"/>
              <a:defRPr/>
            </a:lvl1pPr>
          </a:lstStyle>
          <a:p>
            <a:pPr marL="0" marR="0" lvl="0" indent="0" algn="ctr" defTabSz="914400" rtl="0" eaLnBrk="1" fontAlgn="base" latinLnBrk="1" hangingPunct="1">
              <a:lnSpc>
                <a:spcPct val="80000"/>
              </a:lnSpc>
              <a:spcBef>
                <a:spcPct val="20000"/>
              </a:spcBef>
              <a:spcAft>
                <a:spcPct val="0"/>
              </a:spcAft>
              <a:buClrTx/>
              <a:buSzTx/>
              <a:buFontTx/>
              <a:buChar char="•"/>
              <a:tabLst/>
              <a:defRPr/>
            </a:pPr>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
        <p:nvSpPr>
          <p:cNvPr id="5" name="Rectangle 6"/>
          <p:cNvSpPr>
            <a:spLocks noGrp="1" noChangeArrowheads="1"/>
          </p:cNvSpPr>
          <p:nvPr>
            <p:ph type="sldNum" sz="quarter" idx="11"/>
          </p:nvPr>
        </p:nvSpPr>
        <p:spPr/>
        <p:txBody>
          <a:bodyPr/>
          <a:lstStyle>
            <a:lvl1pPr>
              <a:lnSpc>
                <a:spcPct val="80000"/>
              </a:lnSpc>
              <a:spcBef>
                <a:spcPct val="20000"/>
              </a:spcBef>
              <a:buFontTx/>
              <a:buChar char="•"/>
              <a:defRPr/>
            </a:lvl1pPr>
          </a:lstStyle>
          <a:p>
            <a:pPr marL="0" marR="0" lvl="0" indent="0" algn="l" defTabSz="914400" rtl="0" eaLnBrk="1" fontAlgn="base" latinLnBrk="1" hangingPunct="1">
              <a:lnSpc>
                <a:spcPct val="80000"/>
              </a:lnSpc>
              <a:spcBef>
                <a:spcPct val="20000"/>
              </a:spcBef>
              <a:spcAft>
                <a:spcPct val="0"/>
              </a:spcAft>
              <a:buClrTx/>
              <a:buSzTx/>
              <a:buFontTx/>
              <a:buChar char="•"/>
              <a:tabLst/>
              <a:defRPr/>
            </a:pPr>
            <a:fld id="{1691A0BD-5DFB-4EA5-927E-523AA77B5467}" type="slidenum">
              <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rPr>
              <a:pPr marL="0" marR="0" lvl="0" indent="0" algn="l" defTabSz="914400" rtl="0" eaLnBrk="1" fontAlgn="base" latinLnBrk="1" hangingPunct="1">
                <a:lnSpc>
                  <a:spcPct val="80000"/>
                </a:lnSpc>
                <a:spcBef>
                  <a:spcPct val="20000"/>
                </a:spcBef>
                <a:spcAft>
                  <a:spcPct val="0"/>
                </a:spcAft>
                <a:buClrTx/>
                <a:buSzTx/>
                <a:buFontTx/>
                <a:buChar char="•"/>
                <a:tabLst/>
                <a:defRPr/>
              </a:pPr>
              <a:t>‹#›</a:t>
            </a:fld>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Tree>
    <p:extLst>
      <p:ext uri="{BB962C8B-B14F-4D97-AF65-F5344CB8AC3E}">
        <p14:creationId xmlns:p14="http://schemas.microsoft.com/office/powerpoint/2010/main" val="1625498048"/>
      </p:ext>
    </p:extLst>
  </p:cSld>
  <p:clrMapOvr>
    <a:masterClrMapping/>
  </p:clrMapOvr>
  <p:transition/>
</p:sldLayout>
</file>

<file path=ppt/slideLayouts/slideLayout57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5"/>
          <p:cNvSpPr>
            <a:spLocks noGrp="1" noChangeArrowheads="1"/>
          </p:cNvSpPr>
          <p:nvPr>
            <p:ph type="ftr" sz="quarter" idx="10"/>
          </p:nvPr>
        </p:nvSpPr>
        <p:spPr/>
        <p:txBody>
          <a:bodyPr/>
          <a:lstStyle>
            <a:lvl1pPr>
              <a:lnSpc>
                <a:spcPct val="80000"/>
              </a:lnSpc>
              <a:spcBef>
                <a:spcPct val="20000"/>
              </a:spcBef>
              <a:buFontTx/>
              <a:buChar char="•"/>
              <a:defRPr/>
            </a:lvl1pPr>
          </a:lstStyle>
          <a:p>
            <a:pPr marL="0" marR="0" lvl="0" indent="0" algn="ctr" defTabSz="914400" rtl="0" eaLnBrk="1" fontAlgn="base" latinLnBrk="1" hangingPunct="1">
              <a:lnSpc>
                <a:spcPct val="80000"/>
              </a:lnSpc>
              <a:spcBef>
                <a:spcPct val="20000"/>
              </a:spcBef>
              <a:spcAft>
                <a:spcPct val="0"/>
              </a:spcAft>
              <a:buClrTx/>
              <a:buSzTx/>
              <a:buFontTx/>
              <a:buChar char="•"/>
              <a:tabLst/>
              <a:defRPr/>
            </a:pPr>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
        <p:nvSpPr>
          <p:cNvPr id="6" name="Rectangle 6"/>
          <p:cNvSpPr>
            <a:spLocks noGrp="1" noChangeArrowheads="1"/>
          </p:cNvSpPr>
          <p:nvPr>
            <p:ph type="sldNum" sz="quarter" idx="11"/>
          </p:nvPr>
        </p:nvSpPr>
        <p:spPr/>
        <p:txBody>
          <a:bodyPr/>
          <a:lstStyle>
            <a:lvl1pPr>
              <a:lnSpc>
                <a:spcPct val="80000"/>
              </a:lnSpc>
              <a:spcBef>
                <a:spcPct val="20000"/>
              </a:spcBef>
              <a:buFontTx/>
              <a:buChar char="•"/>
              <a:defRPr/>
            </a:lvl1pPr>
          </a:lstStyle>
          <a:p>
            <a:pPr marL="0" marR="0" lvl="0" indent="0" algn="l" defTabSz="914400" rtl="0" eaLnBrk="1" fontAlgn="base" latinLnBrk="1" hangingPunct="1">
              <a:lnSpc>
                <a:spcPct val="80000"/>
              </a:lnSpc>
              <a:spcBef>
                <a:spcPct val="20000"/>
              </a:spcBef>
              <a:spcAft>
                <a:spcPct val="0"/>
              </a:spcAft>
              <a:buClrTx/>
              <a:buSzTx/>
              <a:buFontTx/>
              <a:buChar char="•"/>
              <a:tabLst/>
              <a:defRPr/>
            </a:pPr>
            <a:fld id="{5FA935DF-0EEF-47FA-811B-E547BFABDFFE}" type="slidenum">
              <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rPr>
              <a:pPr marL="0" marR="0" lvl="0" indent="0" algn="l" defTabSz="914400" rtl="0" eaLnBrk="1" fontAlgn="base" latinLnBrk="1" hangingPunct="1">
                <a:lnSpc>
                  <a:spcPct val="80000"/>
                </a:lnSpc>
                <a:spcBef>
                  <a:spcPct val="20000"/>
                </a:spcBef>
                <a:spcAft>
                  <a:spcPct val="0"/>
                </a:spcAft>
                <a:buClrTx/>
                <a:buSzTx/>
                <a:buFontTx/>
                <a:buChar char="•"/>
                <a:tabLst/>
                <a:defRPr/>
              </a:pPr>
              <a:t>‹#›</a:t>
            </a:fld>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Tree>
    <p:extLst>
      <p:ext uri="{BB962C8B-B14F-4D97-AF65-F5344CB8AC3E}">
        <p14:creationId xmlns:p14="http://schemas.microsoft.com/office/powerpoint/2010/main" val="2817859934"/>
      </p:ext>
    </p:extLst>
  </p:cSld>
  <p:clrMapOvr>
    <a:masterClrMapping/>
  </p:clrMapOvr>
  <p:transition/>
</p:sldLayout>
</file>

<file path=ppt/slideLayouts/slideLayout57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5"/>
          <p:cNvSpPr>
            <a:spLocks noGrp="1" noChangeArrowheads="1"/>
          </p:cNvSpPr>
          <p:nvPr>
            <p:ph type="ftr" sz="quarter" idx="10"/>
          </p:nvPr>
        </p:nvSpPr>
        <p:spPr/>
        <p:txBody>
          <a:bodyPr/>
          <a:lstStyle>
            <a:lvl1pPr>
              <a:lnSpc>
                <a:spcPct val="80000"/>
              </a:lnSpc>
              <a:spcBef>
                <a:spcPct val="20000"/>
              </a:spcBef>
              <a:buFontTx/>
              <a:buChar char="•"/>
              <a:defRPr/>
            </a:lvl1pPr>
          </a:lstStyle>
          <a:p>
            <a:pPr marL="0" marR="0" lvl="0" indent="0" algn="ctr" defTabSz="914400" rtl="0" eaLnBrk="1" fontAlgn="base" latinLnBrk="1" hangingPunct="1">
              <a:lnSpc>
                <a:spcPct val="80000"/>
              </a:lnSpc>
              <a:spcBef>
                <a:spcPct val="20000"/>
              </a:spcBef>
              <a:spcAft>
                <a:spcPct val="0"/>
              </a:spcAft>
              <a:buClrTx/>
              <a:buSzTx/>
              <a:buFontTx/>
              <a:buChar char="•"/>
              <a:tabLst/>
              <a:defRPr/>
            </a:pPr>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
        <p:nvSpPr>
          <p:cNvPr id="8" name="Rectangle 6"/>
          <p:cNvSpPr>
            <a:spLocks noGrp="1" noChangeArrowheads="1"/>
          </p:cNvSpPr>
          <p:nvPr>
            <p:ph type="sldNum" sz="quarter" idx="11"/>
          </p:nvPr>
        </p:nvSpPr>
        <p:spPr/>
        <p:txBody>
          <a:bodyPr/>
          <a:lstStyle>
            <a:lvl1pPr>
              <a:lnSpc>
                <a:spcPct val="80000"/>
              </a:lnSpc>
              <a:spcBef>
                <a:spcPct val="20000"/>
              </a:spcBef>
              <a:buFontTx/>
              <a:buChar char="•"/>
              <a:defRPr/>
            </a:lvl1pPr>
          </a:lstStyle>
          <a:p>
            <a:pPr marL="0" marR="0" lvl="0" indent="0" algn="l" defTabSz="914400" rtl="0" eaLnBrk="1" fontAlgn="base" latinLnBrk="1" hangingPunct="1">
              <a:lnSpc>
                <a:spcPct val="80000"/>
              </a:lnSpc>
              <a:spcBef>
                <a:spcPct val="20000"/>
              </a:spcBef>
              <a:spcAft>
                <a:spcPct val="0"/>
              </a:spcAft>
              <a:buClrTx/>
              <a:buSzTx/>
              <a:buFontTx/>
              <a:buChar char="•"/>
              <a:tabLst/>
              <a:defRPr/>
            </a:pPr>
            <a:fld id="{99571119-D79D-4C72-BC3B-AEA585B75746}" type="slidenum">
              <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rPr>
              <a:pPr marL="0" marR="0" lvl="0" indent="0" algn="l" defTabSz="914400" rtl="0" eaLnBrk="1" fontAlgn="base" latinLnBrk="1" hangingPunct="1">
                <a:lnSpc>
                  <a:spcPct val="80000"/>
                </a:lnSpc>
                <a:spcBef>
                  <a:spcPct val="20000"/>
                </a:spcBef>
                <a:spcAft>
                  <a:spcPct val="0"/>
                </a:spcAft>
                <a:buClrTx/>
                <a:buSzTx/>
                <a:buFontTx/>
                <a:buChar char="•"/>
                <a:tabLst/>
                <a:defRPr/>
              </a:pPr>
              <a:t>‹#›</a:t>
            </a:fld>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Tree>
    <p:extLst>
      <p:ext uri="{BB962C8B-B14F-4D97-AF65-F5344CB8AC3E}">
        <p14:creationId xmlns:p14="http://schemas.microsoft.com/office/powerpoint/2010/main" val="1977407921"/>
      </p:ext>
    </p:extLst>
  </p:cSld>
  <p:clrMapOvr>
    <a:masterClrMapping/>
  </p:clrMapOvr>
  <p:transition/>
</p:sldLayout>
</file>

<file path=ppt/slideLayouts/slideLayout57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5"/>
          <p:cNvSpPr>
            <a:spLocks noGrp="1" noChangeArrowheads="1"/>
          </p:cNvSpPr>
          <p:nvPr>
            <p:ph type="ftr" sz="quarter" idx="10"/>
          </p:nvPr>
        </p:nvSpPr>
        <p:spPr/>
        <p:txBody>
          <a:bodyPr/>
          <a:lstStyle>
            <a:lvl1pPr>
              <a:lnSpc>
                <a:spcPct val="80000"/>
              </a:lnSpc>
              <a:spcBef>
                <a:spcPct val="20000"/>
              </a:spcBef>
              <a:buFontTx/>
              <a:buChar char="•"/>
              <a:defRPr/>
            </a:lvl1pPr>
          </a:lstStyle>
          <a:p>
            <a:pPr marL="0" marR="0" lvl="0" indent="0" algn="ctr" defTabSz="914400" rtl="0" eaLnBrk="1" fontAlgn="base" latinLnBrk="1" hangingPunct="1">
              <a:lnSpc>
                <a:spcPct val="80000"/>
              </a:lnSpc>
              <a:spcBef>
                <a:spcPct val="20000"/>
              </a:spcBef>
              <a:spcAft>
                <a:spcPct val="0"/>
              </a:spcAft>
              <a:buClrTx/>
              <a:buSzTx/>
              <a:buFontTx/>
              <a:buChar char="•"/>
              <a:tabLst/>
              <a:defRPr/>
            </a:pPr>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
        <p:nvSpPr>
          <p:cNvPr id="4" name="Rectangle 6"/>
          <p:cNvSpPr>
            <a:spLocks noGrp="1" noChangeArrowheads="1"/>
          </p:cNvSpPr>
          <p:nvPr>
            <p:ph type="sldNum" sz="quarter" idx="11"/>
          </p:nvPr>
        </p:nvSpPr>
        <p:spPr/>
        <p:txBody>
          <a:bodyPr/>
          <a:lstStyle>
            <a:lvl1pPr>
              <a:lnSpc>
                <a:spcPct val="80000"/>
              </a:lnSpc>
              <a:spcBef>
                <a:spcPct val="20000"/>
              </a:spcBef>
              <a:buFontTx/>
              <a:buChar char="•"/>
              <a:defRPr/>
            </a:lvl1pPr>
          </a:lstStyle>
          <a:p>
            <a:pPr marL="0" marR="0" lvl="0" indent="0" algn="l" defTabSz="914400" rtl="0" eaLnBrk="1" fontAlgn="base" latinLnBrk="1" hangingPunct="1">
              <a:lnSpc>
                <a:spcPct val="80000"/>
              </a:lnSpc>
              <a:spcBef>
                <a:spcPct val="20000"/>
              </a:spcBef>
              <a:spcAft>
                <a:spcPct val="0"/>
              </a:spcAft>
              <a:buClrTx/>
              <a:buSzTx/>
              <a:buFontTx/>
              <a:buChar char="•"/>
              <a:tabLst/>
              <a:defRPr/>
            </a:pPr>
            <a:fld id="{F2F04E5D-C7A3-4DD6-AFFE-7F07B7087381}" type="slidenum">
              <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rPr>
              <a:pPr marL="0" marR="0" lvl="0" indent="0" algn="l" defTabSz="914400" rtl="0" eaLnBrk="1" fontAlgn="base" latinLnBrk="1" hangingPunct="1">
                <a:lnSpc>
                  <a:spcPct val="80000"/>
                </a:lnSpc>
                <a:spcBef>
                  <a:spcPct val="20000"/>
                </a:spcBef>
                <a:spcAft>
                  <a:spcPct val="0"/>
                </a:spcAft>
                <a:buClrTx/>
                <a:buSzTx/>
                <a:buFontTx/>
                <a:buChar char="•"/>
                <a:tabLst/>
                <a:defRPr/>
              </a:pPr>
              <a:t>‹#›</a:t>
            </a:fld>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Tree>
    <p:extLst>
      <p:ext uri="{BB962C8B-B14F-4D97-AF65-F5344CB8AC3E}">
        <p14:creationId xmlns:p14="http://schemas.microsoft.com/office/powerpoint/2010/main" val="237343809"/>
      </p:ext>
    </p:extLst>
  </p:cSld>
  <p:clrMapOvr>
    <a:masterClrMapping/>
  </p:clrMapOvr>
  <p:transition/>
</p:sldLayout>
</file>

<file path=ppt/slideLayouts/slideLayout57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lnSpc>
                <a:spcPct val="80000"/>
              </a:lnSpc>
              <a:spcBef>
                <a:spcPct val="20000"/>
              </a:spcBef>
              <a:buFontTx/>
              <a:buChar char="•"/>
              <a:defRPr/>
            </a:lvl1pPr>
          </a:lstStyle>
          <a:p>
            <a:pPr marL="0" marR="0" lvl="0" indent="0" algn="ctr" defTabSz="914400" rtl="0" eaLnBrk="1" fontAlgn="base" latinLnBrk="1" hangingPunct="1">
              <a:lnSpc>
                <a:spcPct val="80000"/>
              </a:lnSpc>
              <a:spcBef>
                <a:spcPct val="20000"/>
              </a:spcBef>
              <a:spcAft>
                <a:spcPct val="0"/>
              </a:spcAft>
              <a:buClrTx/>
              <a:buSzTx/>
              <a:buFontTx/>
              <a:buChar char="•"/>
              <a:tabLst/>
              <a:defRPr/>
            </a:pPr>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
        <p:nvSpPr>
          <p:cNvPr id="3" name="Rectangle 6"/>
          <p:cNvSpPr>
            <a:spLocks noGrp="1" noChangeArrowheads="1"/>
          </p:cNvSpPr>
          <p:nvPr>
            <p:ph type="sldNum" sz="quarter" idx="11"/>
          </p:nvPr>
        </p:nvSpPr>
        <p:spPr/>
        <p:txBody>
          <a:bodyPr/>
          <a:lstStyle>
            <a:lvl1pPr>
              <a:lnSpc>
                <a:spcPct val="80000"/>
              </a:lnSpc>
              <a:spcBef>
                <a:spcPct val="20000"/>
              </a:spcBef>
              <a:buFontTx/>
              <a:buChar char="•"/>
              <a:defRPr/>
            </a:lvl1pPr>
          </a:lstStyle>
          <a:p>
            <a:pPr marL="0" marR="0" lvl="0" indent="0" algn="l" defTabSz="914400" rtl="0" eaLnBrk="1" fontAlgn="base" latinLnBrk="1" hangingPunct="1">
              <a:lnSpc>
                <a:spcPct val="80000"/>
              </a:lnSpc>
              <a:spcBef>
                <a:spcPct val="20000"/>
              </a:spcBef>
              <a:spcAft>
                <a:spcPct val="0"/>
              </a:spcAft>
              <a:buClrTx/>
              <a:buSzTx/>
              <a:buFontTx/>
              <a:buChar char="•"/>
              <a:tabLst/>
              <a:defRPr/>
            </a:pPr>
            <a:fld id="{3D5C4336-60EE-485C-873F-1B0E72430C9C}" type="slidenum">
              <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rPr>
              <a:pPr marL="0" marR="0" lvl="0" indent="0" algn="l" defTabSz="914400" rtl="0" eaLnBrk="1" fontAlgn="base" latinLnBrk="1" hangingPunct="1">
                <a:lnSpc>
                  <a:spcPct val="80000"/>
                </a:lnSpc>
                <a:spcBef>
                  <a:spcPct val="20000"/>
                </a:spcBef>
                <a:spcAft>
                  <a:spcPct val="0"/>
                </a:spcAft>
                <a:buClrTx/>
                <a:buSzTx/>
                <a:buFontTx/>
                <a:buChar char="•"/>
                <a:tabLst/>
                <a:defRPr/>
              </a:pPr>
              <a:t>‹#›</a:t>
            </a:fld>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Tree>
    <p:extLst>
      <p:ext uri="{BB962C8B-B14F-4D97-AF65-F5344CB8AC3E}">
        <p14:creationId xmlns:p14="http://schemas.microsoft.com/office/powerpoint/2010/main" val="4184733209"/>
      </p:ext>
    </p:extLst>
  </p:cSld>
  <p:clrMapOvr>
    <a:masterClrMapping/>
  </p:clrMapOvr>
  <p:transition/>
</p:sldLayout>
</file>

<file path=ppt/slideLayouts/slideLayout57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5"/>
          <p:cNvSpPr>
            <a:spLocks noGrp="1" noChangeArrowheads="1"/>
          </p:cNvSpPr>
          <p:nvPr>
            <p:ph type="ftr" sz="quarter" idx="10"/>
          </p:nvPr>
        </p:nvSpPr>
        <p:spPr/>
        <p:txBody>
          <a:bodyPr/>
          <a:lstStyle>
            <a:lvl1pPr>
              <a:lnSpc>
                <a:spcPct val="80000"/>
              </a:lnSpc>
              <a:spcBef>
                <a:spcPct val="20000"/>
              </a:spcBef>
              <a:buFontTx/>
              <a:buChar char="•"/>
              <a:defRPr/>
            </a:lvl1pPr>
          </a:lstStyle>
          <a:p>
            <a:pPr marL="0" marR="0" lvl="0" indent="0" algn="ctr" defTabSz="914400" rtl="0" eaLnBrk="1" fontAlgn="base" latinLnBrk="1" hangingPunct="1">
              <a:lnSpc>
                <a:spcPct val="80000"/>
              </a:lnSpc>
              <a:spcBef>
                <a:spcPct val="20000"/>
              </a:spcBef>
              <a:spcAft>
                <a:spcPct val="0"/>
              </a:spcAft>
              <a:buClrTx/>
              <a:buSzTx/>
              <a:buFontTx/>
              <a:buChar char="•"/>
              <a:tabLst/>
              <a:defRPr/>
            </a:pPr>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
        <p:nvSpPr>
          <p:cNvPr id="6" name="Rectangle 6"/>
          <p:cNvSpPr>
            <a:spLocks noGrp="1" noChangeArrowheads="1"/>
          </p:cNvSpPr>
          <p:nvPr>
            <p:ph type="sldNum" sz="quarter" idx="11"/>
          </p:nvPr>
        </p:nvSpPr>
        <p:spPr/>
        <p:txBody>
          <a:bodyPr/>
          <a:lstStyle>
            <a:lvl1pPr>
              <a:lnSpc>
                <a:spcPct val="80000"/>
              </a:lnSpc>
              <a:spcBef>
                <a:spcPct val="20000"/>
              </a:spcBef>
              <a:buFontTx/>
              <a:buChar char="•"/>
              <a:defRPr/>
            </a:lvl1pPr>
          </a:lstStyle>
          <a:p>
            <a:pPr marL="0" marR="0" lvl="0" indent="0" algn="l" defTabSz="914400" rtl="0" eaLnBrk="1" fontAlgn="base" latinLnBrk="1" hangingPunct="1">
              <a:lnSpc>
                <a:spcPct val="80000"/>
              </a:lnSpc>
              <a:spcBef>
                <a:spcPct val="20000"/>
              </a:spcBef>
              <a:spcAft>
                <a:spcPct val="0"/>
              </a:spcAft>
              <a:buClrTx/>
              <a:buSzTx/>
              <a:buFontTx/>
              <a:buChar char="•"/>
              <a:tabLst/>
              <a:defRPr/>
            </a:pPr>
            <a:fld id="{179B9744-249A-4B2F-BED1-3B3F56822953}" type="slidenum">
              <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rPr>
              <a:pPr marL="0" marR="0" lvl="0" indent="0" algn="l" defTabSz="914400" rtl="0" eaLnBrk="1" fontAlgn="base" latinLnBrk="1" hangingPunct="1">
                <a:lnSpc>
                  <a:spcPct val="80000"/>
                </a:lnSpc>
                <a:spcBef>
                  <a:spcPct val="20000"/>
                </a:spcBef>
                <a:spcAft>
                  <a:spcPct val="0"/>
                </a:spcAft>
                <a:buClrTx/>
                <a:buSzTx/>
                <a:buFontTx/>
                <a:buChar char="•"/>
                <a:tabLst/>
                <a:defRPr/>
              </a:pPr>
              <a:t>‹#›</a:t>
            </a:fld>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Tree>
    <p:extLst>
      <p:ext uri="{BB962C8B-B14F-4D97-AF65-F5344CB8AC3E}">
        <p14:creationId xmlns:p14="http://schemas.microsoft.com/office/powerpoint/2010/main" val="871801639"/>
      </p:ext>
    </p:extLst>
  </p:cSld>
  <p:clrMapOvr>
    <a:masterClrMapping/>
  </p:clrMapOvr>
  <p:transition/>
</p:sldLayout>
</file>

<file path=ppt/slideLayouts/slideLayout57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5"/>
          <p:cNvSpPr>
            <a:spLocks noGrp="1" noChangeArrowheads="1"/>
          </p:cNvSpPr>
          <p:nvPr>
            <p:ph type="ftr" sz="quarter" idx="10"/>
          </p:nvPr>
        </p:nvSpPr>
        <p:spPr/>
        <p:txBody>
          <a:bodyPr/>
          <a:lstStyle>
            <a:lvl1pPr>
              <a:lnSpc>
                <a:spcPct val="80000"/>
              </a:lnSpc>
              <a:spcBef>
                <a:spcPct val="20000"/>
              </a:spcBef>
              <a:buFontTx/>
              <a:buChar char="•"/>
              <a:defRPr/>
            </a:lvl1pPr>
          </a:lstStyle>
          <a:p>
            <a:pPr marL="0" marR="0" lvl="0" indent="0" algn="ctr" defTabSz="914400" rtl="0" eaLnBrk="1" fontAlgn="base" latinLnBrk="1" hangingPunct="1">
              <a:lnSpc>
                <a:spcPct val="80000"/>
              </a:lnSpc>
              <a:spcBef>
                <a:spcPct val="20000"/>
              </a:spcBef>
              <a:spcAft>
                <a:spcPct val="0"/>
              </a:spcAft>
              <a:buClrTx/>
              <a:buSzTx/>
              <a:buFontTx/>
              <a:buChar char="•"/>
              <a:tabLst/>
              <a:defRPr/>
            </a:pPr>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
        <p:nvSpPr>
          <p:cNvPr id="6" name="Rectangle 6"/>
          <p:cNvSpPr>
            <a:spLocks noGrp="1" noChangeArrowheads="1"/>
          </p:cNvSpPr>
          <p:nvPr>
            <p:ph type="sldNum" sz="quarter" idx="11"/>
          </p:nvPr>
        </p:nvSpPr>
        <p:spPr/>
        <p:txBody>
          <a:bodyPr/>
          <a:lstStyle>
            <a:lvl1pPr>
              <a:lnSpc>
                <a:spcPct val="80000"/>
              </a:lnSpc>
              <a:spcBef>
                <a:spcPct val="20000"/>
              </a:spcBef>
              <a:buFontTx/>
              <a:buChar char="•"/>
              <a:defRPr/>
            </a:lvl1pPr>
          </a:lstStyle>
          <a:p>
            <a:pPr marL="0" marR="0" lvl="0" indent="0" algn="l" defTabSz="914400" rtl="0" eaLnBrk="1" fontAlgn="base" latinLnBrk="1" hangingPunct="1">
              <a:lnSpc>
                <a:spcPct val="80000"/>
              </a:lnSpc>
              <a:spcBef>
                <a:spcPct val="20000"/>
              </a:spcBef>
              <a:spcAft>
                <a:spcPct val="0"/>
              </a:spcAft>
              <a:buClrTx/>
              <a:buSzTx/>
              <a:buFontTx/>
              <a:buChar char="•"/>
              <a:tabLst/>
              <a:defRPr/>
            </a:pPr>
            <a:fld id="{44825B7E-9D95-4CB9-87CF-3F8784A4EBE0}" type="slidenum">
              <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rPr>
              <a:pPr marL="0" marR="0" lvl="0" indent="0" algn="l" defTabSz="914400" rtl="0" eaLnBrk="1" fontAlgn="base" latinLnBrk="1" hangingPunct="1">
                <a:lnSpc>
                  <a:spcPct val="80000"/>
                </a:lnSpc>
                <a:spcBef>
                  <a:spcPct val="20000"/>
                </a:spcBef>
                <a:spcAft>
                  <a:spcPct val="0"/>
                </a:spcAft>
                <a:buClrTx/>
                <a:buSzTx/>
                <a:buFontTx/>
                <a:buChar char="•"/>
                <a:tabLst/>
                <a:defRPr/>
              </a:pPr>
              <a:t>‹#›</a:t>
            </a:fld>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Tree>
    <p:extLst>
      <p:ext uri="{BB962C8B-B14F-4D97-AF65-F5344CB8AC3E}">
        <p14:creationId xmlns:p14="http://schemas.microsoft.com/office/powerpoint/2010/main" val="599283377"/>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5"/>
          <p:cNvSpPr>
            <a:spLocks noGrp="1" noChangeArrowheads="1"/>
          </p:cNvSpPr>
          <p:nvPr>
            <p:ph type="ftr" sz="quarter" idx="10"/>
          </p:nvPr>
        </p:nvSpPr>
        <p:spPr/>
        <p:txBody>
          <a:bodyPr/>
          <a:lstStyle>
            <a:lvl1pPr fontAlgn="base">
              <a:spcAft>
                <a:spcPct val="0"/>
              </a:spcAft>
              <a:defRPr kumimoji="1"/>
            </a:lvl1pPr>
          </a:lstStyle>
          <a:p>
            <a:pPr>
              <a:defRPr/>
            </a:pPr>
            <a:endParaRPr lang="ko-KR" altLang="en-US"/>
          </a:p>
        </p:txBody>
      </p:sp>
      <p:sp>
        <p:nvSpPr>
          <p:cNvPr id="5" name="Rectangle 6"/>
          <p:cNvSpPr>
            <a:spLocks noGrp="1" noChangeArrowheads="1"/>
          </p:cNvSpPr>
          <p:nvPr>
            <p:ph type="sldNum" sz="quarter" idx="11"/>
          </p:nvPr>
        </p:nvSpPr>
        <p:spPr/>
        <p:txBody>
          <a:bodyPr/>
          <a:lstStyle>
            <a:lvl1pPr fontAlgn="base">
              <a:spcAft>
                <a:spcPct val="0"/>
              </a:spcAft>
              <a:defRPr kumimoji="1"/>
            </a:lvl1pPr>
          </a:lstStyle>
          <a:p>
            <a:pPr>
              <a:defRPr/>
            </a:pPr>
            <a:fld id="{D5F53DF9-A096-4555-84DB-84DADC2AB2F8}" type="slidenum">
              <a:rPr lang="ko-KR" altLang="en-US"/>
              <a:pPr>
                <a:defRPr/>
              </a:pPr>
              <a:t>‹#›</a:t>
            </a:fld>
            <a:endParaRPr lang="ko-KR" altLang="en-US"/>
          </a:p>
        </p:txBody>
      </p:sp>
    </p:spTree>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5"/>
          <p:cNvSpPr>
            <a:spLocks noGrp="1" noChangeArrowheads="1"/>
          </p:cNvSpPr>
          <p:nvPr>
            <p:ph type="ftr" sz="quarter" idx="10"/>
          </p:nvPr>
        </p:nvSpPr>
        <p:spPr/>
        <p:txBody>
          <a:bodyPr/>
          <a:lstStyle>
            <a:lvl1pPr>
              <a:lnSpc>
                <a:spcPct val="80000"/>
              </a:lnSpc>
              <a:spcBef>
                <a:spcPct val="20000"/>
              </a:spcBef>
              <a:buFontTx/>
              <a:buChar char="•"/>
              <a:defRPr/>
            </a:lvl1pPr>
          </a:lstStyle>
          <a:p>
            <a:pPr marL="0" marR="0" lvl="0" indent="0" algn="ctr" defTabSz="914400" rtl="0" eaLnBrk="1" fontAlgn="base" latinLnBrk="1" hangingPunct="1">
              <a:lnSpc>
                <a:spcPct val="80000"/>
              </a:lnSpc>
              <a:spcBef>
                <a:spcPct val="20000"/>
              </a:spcBef>
              <a:spcAft>
                <a:spcPct val="0"/>
              </a:spcAft>
              <a:buClrTx/>
              <a:buSzTx/>
              <a:buFontTx/>
              <a:buChar char="•"/>
              <a:tabLst/>
              <a:defRPr/>
            </a:pPr>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
        <p:nvSpPr>
          <p:cNvPr id="5" name="Rectangle 6"/>
          <p:cNvSpPr>
            <a:spLocks noGrp="1" noChangeArrowheads="1"/>
          </p:cNvSpPr>
          <p:nvPr>
            <p:ph type="sldNum" sz="quarter" idx="11"/>
          </p:nvPr>
        </p:nvSpPr>
        <p:spPr/>
        <p:txBody>
          <a:bodyPr/>
          <a:lstStyle>
            <a:lvl1pPr>
              <a:lnSpc>
                <a:spcPct val="80000"/>
              </a:lnSpc>
              <a:spcBef>
                <a:spcPct val="20000"/>
              </a:spcBef>
              <a:buFontTx/>
              <a:buChar char="•"/>
              <a:defRPr/>
            </a:lvl1pPr>
          </a:lstStyle>
          <a:p>
            <a:pPr marL="0" marR="0" lvl="0" indent="0" algn="l" defTabSz="914400" rtl="0" eaLnBrk="1" fontAlgn="base" latinLnBrk="1" hangingPunct="1">
              <a:lnSpc>
                <a:spcPct val="80000"/>
              </a:lnSpc>
              <a:spcBef>
                <a:spcPct val="20000"/>
              </a:spcBef>
              <a:spcAft>
                <a:spcPct val="0"/>
              </a:spcAft>
              <a:buClrTx/>
              <a:buSzTx/>
              <a:buFontTx/>
              <a:buChar char="•"/>
              <a:tabLst/>
              <a:defRPr/>
            </a:pPr>
            <a:fld id="{98E142A1-CA4E-4901-94B0-CFFAD113DFC0}" type="slidenum">
              <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rPr>
              <a:pPr marL="0" marR="0" lvl="0" indent="0" algn="l" defTabSz="914400" rtl="0" eaLnBrk="1" fontAlgn="base" latinLnBrk="1" hangingPunct="1">
                <a:lnSpc>
                  <a:spcPct val="80000"/>
                </a:lnSpc>
                <a:spcBef>
                  <a:spcPct val="20000"/>
                </a:spcBef>
                <a:spcAft>
                  <a:spcPct val="0"/>
                </a:spcAft>
                <a:buClrTx/>
                <a:buSzTx/>
                <a:buFontTx/>
                <a:buChar char="•"/>
                <a:tabLst/>
                <a:defRPr/>
              </a:pPr>
              <a:t>‹#›</a:t>
            </a:fld>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Tree>
    <p:extLst>
      <p:ext uri="{BB962C8B-B14F-4D97-AF65-F5344CB8AC3E}">
        <p14:creationId xmlns:p14="http://schemas.microsoft.com/office/powerpoint/2010/main" val="1340928913"/>
      </p:ext>
    </p:extLst>
  </p:cSld>
  <p:clrMapOvr>
    <a:masterClrMapping/>
  </p:clrMapOvr>
  <p:transition/>
</p:sldLayout>
</file>

<file path=ppt/slideLayouts/slideLayout58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5"/>
          <p:cNvSpPr>
            <a:spLocks noGrp="1" noChangeArrowheads="1"/>
          </p:cNvSpPr>
          <p:nvPr>
            <p:ph type="ftr" sz="quarter" idx="10"/>
          </p:nvPr>
        </p:nvSpPr>
        <p:spPr/>
        <p:txBody>
          <a:bodyPr/>
          <a:lstStyle>
            <a:lvl1pPr>
              <a:lnSpc>
                <a:spcPct val="80000"/>
              </a:lnSpc>
              <a:spcBef>
                <a:spcPct val="20000"/>
              </a:spcBef>
              <a:buFontTx/>
              <a:buChar char="•"/>
              <a:defRPr/>
            </a:lvl1pPr>
          </a:lstStyle>
          <a:p>
            <a:pPr marL="0" marR="0" lvl="0" indent="0" algn="ctr" defTabSz="914400" rtl="0" eaLnBrk="1" fontAlgn="base" latinLnBrk="1" hangingPunct="1">
              <a:lnSpc>
                <a:spcPct val="80000"/>
              </a:lnSpc>
              <a:spcBef>
                <a:spcPct val="20000"/>
              </a:spcBef>
              <a:spcAft>
                <a:spcPct val="0"/>
              </a:spcAft>
              <a:buClrTx/>
              <a:buSzTx/>
              <a:buFontTx/>
              <a:buChar char="•"/>
              <a:tabLst/>
              <a:defRPr/>
            </a:pPr>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
        <p:nvSpPr>
          <p:cNvPr id="5" name="Rectangle 6"/>
          <p:cNvSpPr>
            <a:spLocks noGrp="1" noChangeArrowheads="1"/>
          </p:cNvSpPr>
          <p:nvPr>
            <p:ph type="sldNum" sz="quarter" idx="11"/>
          </p:nvPr>
        </p:nvSpPr>
        <p:spPr/>
        <p:txBody>
          <a:bodyPr/>
          <a:lstStyle>
            <a:lvl1pPr>
              <a:lnSpc>
                <a:spcPct val="80000"/>
              </a:lnSpc>
              <a:spcBef>
                <a:spcPct val="20000"/>
              </a:spcBef>
              <a:buFontTx/>
              <a:buChar char="•"/>
              <a:defRPr/>
            </a:lvl1pPr>
          </a:lstStyle>
          <a:p>
            <a:pPr marL="0" marR="0" lvl="0" indent="0" algn="l" defTabSz="914400" rtl="0" eaLnBrk="1" fontAlgn="base" latinLnBrk="1" hangingPunct="1">
              <a:lnSpc>
                <a:spcPct val="80000"/>
              </a:lnSpc>
              <a:spcBef>
                <a:spcPct val="20000"/>
              </a:spcBef>
              <a:spcAft>
                <a:spcPct val="0"/>
              </a:spcAft>
              <a:buClrTx/>
              <a:buSzTx/>
              <a:buFontTx/>
              <a:buChar char="•"/>
              <a:tabLst/>
              <a:defRPr/>
            </a:pPr>
            <a:fld id="{7373E901-AB84-4C52-86F1-D48424E510AF}" type="slidenum">
              <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rPr>
              <a:pPr marL="0" marR="0" lvl="0" indent="0" algn="l" defTabSz="914400" rtl="0" eaLnBrk="1" fontAlgn="base" latinLnBrk="1" hangingPunct="1">
                <a:lnSpc>
                  <a:spcPct val="80000"/>
                </a:lnSpc>
                <a:spcBef>
                  <a:spcPct val="20000"/>
                </a:spcBef>
                <a:spcAft>
                  <a:spcPct val="0"/>
                </a:spcAft>
                <a:buClrTx/>
                <a:buSzTx/>
                <a:buFontTx/>
                <a:buChar char="•"/>
                <a:tabLst/>
                <a:defRPr/>
              </a:pPr>
              <a:t>‹#›</a:t>
            </a:fld>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Tree>
    <p:extLst>
      <p:ext uri="{BB962C8B-B14F-4D97-AF65-F5344CB8AC3E}">
        <p14:creationId xmlns:p14="http://schemas.microsoft.com/office/powerpoint/2010/main" val="849840265"/>
      </p:ext>
    </p:extLst>
  </p:cSld>
  <p:clrMapOvr>
    <a:masterClrMapping/>
  </p:clrMapOvr>
  <p:transition/>
</p:sldLayout>
</file>

<file path=ppt/slideLayouts/slideLayout582.xml><?xml version="1.0" encoding="utf-8"?>
<p:sldLayout xmlns:a="http://schemas.openxmlformats.org/drawingml/2006/main" xmlns:r="http://schemas.openxmlformats.org/officeDocument/2006/relationships" xmlns:p="http://schemas.openxmlformats.org/presentationml/2006/main" type="objOnly" preserve="1">
  <p:cSld name="내용">
    <p:spTree>
      <p:nvGrpSpPr>
        <p:cNvPr id="1" name=""/>
        <p:cNvGrpSpPr/>
        <p:nvPr/>
      </p:nvGrpSpPr>
      <p:grpSpPr>
        <a:xfrm>
          <a:off x="0" y="0"/>
          <a:ext cx="0" cy="0"/>
          <a:chOff x="0" y="0"/>
          <a:chExt cx="0" cy="0"/>
        </a:xfrm>
      </p:grpSpPr>
      <p:sp>
        <p:nvSpPr>
          <p:cNvPr id="2" name="내용 개체 틀 1"/>
          <p:cNvSpPr>
            <a:spLocks noGrp="1"/>
          </p:cNvSpPr>
          <p:nvPr>
            <p:ph/>
          </p:nvPr>
        </p:nvSpPr>
        <p:spPr>
          <a:xfrm>
            <a:off x="457200" y="274638"/>
            <a:ext cx="8229600" cy="5851525"/>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3" name="Rectangle 5"/>
          <p:cNvSpPr>
            <a:spLocks noGrp="1" noChangeArrowheads="1"/>
          </p:cNvSpPr>
          <p:nvPr>
            <p:ph type="ftr" sz="quarter" idx="10"/>
          </p:nvPr>
        </p:nvSpPr>
        <p:spPr/>
        <p:txBody>
          <a:bodyPr/>
          <a:lstStyle>
            <a:lvl1pPr>
              <a:lnSpc>
                <a:spcPct val="80000"/>
              </a:lnSpc>
              <a:spcBef>
                <a:spcPct val="20000"/>
              </a:spcBef>
              <a:buFontTx/>
              <a:buChar char="•"/>
              <a:defRPr/>
            </a:lvl1pPr>
          </a:lstStyle>
          <a:p>
            <a:pPr marL="0" marR="0" lvl="0" indent="0" algn="ctr" defTabSz="914400" rtl="0" eaLnBrk="1" fontAlgn="base" latinLnBrk="1" hangingPunct="1">
              <a:lnSpc>
                <a:spcPct val="80000"/>
              </a:lnSpc>
              <a:spcBef>
                <a:spcPct val="20000"/>
              </a:spcBef>
              <a:spcAft>
                <a:spcPct val="0"/>
              </a:spcAft>
              <a:buClrTx/>
              <a:buSzTx/>
              <a:buFontTx/>
              <a:buChar char="•"/>
              <a:tabLst/>
              <a:defRPr/>
            </a:pPr>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
        <p:nvSpPr>
          <p:cNvPr id="4" name="Rectangle 6"/>
          <p:cNvSpPr>
            <a:spLocks noGrp="1" noChangeArrowheads="1"/>
          </p:cNvSpPr>
          <p:nvPr>
            <p:ph type="sldNum" sz="quarter" idx="11"/>
          </p:nvPr>
        </p:nvSpPr>
        <p:spPr/>
        <p:txBody>
          <a:bodyPr/>
          <a:lstStyle>
            <a:lvl1pPr>
              <a:lnSpc>
                <a:spcPct val="80000"/>
              </a:lnSpc>
              <a:spcBef>
                <a:spcPct val="20000"/>
              </a:spcBef>
              <a:buFontTx/>
              <a:buChar char="•"/>
              <a:defRPr/>
            </a:lvl1pPr>
          </a:lstStyle>
          <a:p>
            <a:pPr marL="0" marR="0" lvl="0" indent="0" algn="l" defTabSz="914400" rtl="0" eaLnBrk="1" fontAlgn="base" latinLnBrk="1" hangingPunct="1">
              <a:lnSpc>
                <a:spcPct val="80000"/>
              </a:lnSpc>
              <a:spcBef>
                <a:spcPct val="20000"/>
              </a:spcBef>
              <a:spcAft>
                <a:spcPct val="0"/>
              </a:spcAft>
              <a:buClrTx/>
              <a:buSzTx/>
              <a:buFontTx/>
              <a:buChar char="•"/>
              <a:tabLst/>
              <a:defRPr/>
            </a:pPr>
            <a:fld id="{AE3E181A-4CA6-458E-84EC-BEA9EC106508}" type="slidenum">
              <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rPr>
              <a:pPr marL="0" marR="0" lvl="0" indent="0" algn="l" defTabSz="914400" rtl="0" eaLnBrk="1" fontAlgn="base" latinLnBrk="1" hangingPunct="1">
                <a:lnSpc>
                  <a:spcPct val="80000"/>
                </a:lnSpc>
                <a:spcBef>
                  <a:spcPct val="20000"/>
                </a:spcBef>
                <a:spcAft>
                  <a:spcPct val="0"/>
                </a:spcAft>
                <a:buClrTx/>
                <a:buSzTx/>
                <a:buFontTx/>
                <a:buChar char="•"/>
                <a:tabLst/>
                <a:defRPr/>
              </a:pPr>
              <a:t>‹#›</a:t>
            </a:fld>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Tree>
    <p:extLst>
      <p:ext uri="{BB962C8B-B14F-4D97-AF65-F5344CB8AC3E}">
        <p14:creationId xmlns:p14="http://schemas.microsoft.com/office/powerpoint/2010/main" val="1143494003"/>
      </p:ext>
    </p:extLst>
  </p:cSld>
  <p:clrMapOvr>
    <a:masterClrMapping/>
  </p:clrMapOvr>
  <p:transition/>
</p:sldLayout>
</file>

<file path=ppt/slideLayouts/slideLayout583.xml><?xml version="1.0" encoding="utf-8"?>
<p:sldLayout xmlns:a="http://schemas.openxmlformats.org/drawingml/2006/main" xmlns:r="http://schemas.openxmlformats.org/officeDocument/2006/relationships" xmlns:p="http://schemas.openxmlformats.org/presentationml/2006/main" type="txAndObj" preserve="1">
  <p:cSld name="제목, 텍스트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p>
            <a:r>
              <a:rPr lang="ko-KR" altLang="en-US" smtClean="0"/>
              <a:t>마스터 제목 스타일 편집</a:t>
            </a:r>
            <a:endParaRPr lang="ko-KR" altLang="en-US"/>
          </a:p>
        </p:txBody>
      </p:sp>
      <p:sp>
        <p:nvSpPr>
          <p:cNvPr id="3" name="텍스트 개체 틀 2"/>
          <p:cNvSpPr>
            <a:spLocks noGrp="1"/>
          </p:cNvSpPr>
          <p:nvPr>
            <p:ph type="body" sz="half" idx="1"/>
          </p:nvPr>
        </p:nvSpPr>
        <p:spPr>
          <a:xfrm>
            <a:off x="457200" y="1600200"/>
            <a:ext cx="4038600" cy="4525963"/>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5"/>
          <p:cNvSpPr>
            <a:spLocks noGrp="1" noChangeArrowheads="1"/>
          </p:cNvSpPr>
          <p:nvPr>
            <p:ph type="ftr" sz="quarter" idx="10"/>
          </p:nvPr>
        </p:nvSpPr>
        <p:spPr/>
        <p:txBody>
          <a:bodyPr/>
          <a:lstStyle>
            <a:lvl1pPr>
              <a:lnSpc>
                <a:spcPct val="80000"/>
              </a:lnSpc>
              <a:spcBef>
                <a:spcPct val="20000"/>
              </a:spcBef>
              <a:buFontTx/>
              <a:buChar char="•"/>
              <a:defRPr/>
            </a:lvl1pPr>
          </a:lstStyle>
          <a:p>
            <a:pPr marL="0" marR="0" lvl="0" indent="0" algn="ctr" defTabSz="914400" rtl="0" eaLnBrk="1" fontAlgn="base" latinLnBrk="1" hangingPunct="1">
              <a:lnSpc>
                <a:spcPct val="80000"/>
              </a:lnSpc>
              <a:spcBef>
                <a:spcPct val="20000"/>
              </a:spcBef>
              <a:spcAft>
                <a:spcPct val="0"/>
              </a:spcAft>
              <a:buClrTx/>
              <a:buSzTx/>
              <a:buFontTx/>
              <a:buChar char="•"/>
              <a:tabLst/>
              <a:defRPr/>
            </a:pPr>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
        <p:nvSpPr>
          <p:cNvPr id="6" name="Rectangle 6"/>
          <p:cNvSpPr>
            <a:spLocks noGrp="1" noChangeArrowheads="1"/>
          </p:cNvSpPr>
          <p:nvPr>
            <p:ph type="sldNum" sz="quarter" idx="11"/>
          </p:nvPr>
        </p:nvSpPr>
        <p:spPr/>
        <p:txBody>
          <a:bodyPr/>
          <a:lstStyle>
            <a:lvl1pPr>
              <a:lnSpc>
                <a:spcPct val="80000"/>
              </a:lnSpc>
              <a:spcBef>
                <a:spcPct val="20000"/>
              </a:spcBef>
              <a:buFontTx/>
              <a:buChar char="•"/>
              <a:defRPr/>
            </a:lvl1pPr>
          </a:lstStyle>
          <a:p>
            <a:pPr marL="0" marR="0" lvl="0" indent="0" algn="l" defTabSz="914400" rtl="0" eaLnBrk="1" fontAlgn="base" latinLnBrk="1" hangingPunct="1">
              <a:lnSpc>
                <a:spcPct val="80000"/>
              </a:lnSpc>
              <a:spcBef>
                <a:spcPct val="20000"/>
              </a:spcBef>
              <a:spcAft>
                <a:spcPct val="0"/>
              </a:spcAft>
              <a:buClrTx/>
              <a:buSzTx/>
              <a:buFontTx/>
              <a:buChar char="•"/>
              <a:tabLst/>
              <a:defRPr/>
            </a:pPr>
            <a:fld id="{7325E3D8-43E1-4F2E-863C-77AC21868C7F}" type="slidenum">
              <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rPr>
              <a:pPr marL="0" marR="0" lvl="0" indent="0" algn="l" defTabSz="914400" rtl="0" eaLnBrk="1" fontAlgn="base" latinLnBrk="1" hangingPunct="1">
                <a:lnSpc>
                  <a:spcPct val="80000"/>
                </a:lnSpc>
                <a:spcBef>
                  <a:spcPct val="20000"/>
                </a:spcBef>
                <a:spcAft>
                  <a:spcPct val="0"/>
                </a:spcAft>
                <a:buClrTx/>
                <a:buSzTx/>
                <a:buFontTx/>
                <a:buChar char="•"/>
                <a:tabLst/>
                <a:defRPr/>
              </a:pPr>
              <a:t>‹#›</a:t>
            </a:fld>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Tree>
    <p:extLst>
      <p:ext uri="{BB962C8B-B14F-4D97-AF65-F5344CB8AC3E}">
        <p14:creationId xmlns:p14="http://schemas.microsoft.com/office/powerpoint/2010/main" val="2008123076"/>
      </p:ext>
    </p:extLst>
  </p:cSld>
  <p:clrMapOvr>
    <a:masterClrMapping/>
  </p:clrMapOvr>
  <p:transition/>
</p:sldLayout>
</file>

<file path=ppt/slideLayouts/slideLayout584.xml><?xml version="1.0" encoding="utf-8"?>
<p:sldLayout xmlns:a="http://schemas.openxmlformats.org/drawingml/2006/main" xmlns:r="http://schemas.openxmlformats.org/officeDocument/2006/relationships" xmlns:p="http://schemas.openxmlformats.org/presentationml/2006/main" type="tbl" preserve="1">
  <p:cSld name="제목 및 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p>
            <a:r>
              <a:rPr lang="ko-KR" altLang="en-US" smtClean="0"/>
              <a:t>마스터 제목 스타일 편집</a:t>
            </a:r>
            <a:endParaRPr lang="ko-KR" altLang="en-US"/>
          </a:p>
        </p:txBody>
      </p:sp>
      <p:sp>
        <p:nvSpPr>
          <p:cNvPr id="3" name="표 개체 틀 2"/>
          <p:cNvSpPr>
            <a:spLocks noGrp="1"/>
          </p:cNvSpPr>
          <p:nvPr>
            <p:ph type="tbl" idx="1"/>
          </p:nvPr>
        </p:nvSpPr>
        <p:spPr>
          <a:xfrm>
            <a:off x="457200" y="1600200"/>
            <a:ext cx="8229600" cy="4525963"/>
          </a:xfrm>
        </p:spPr>
        <p:txBody>
          <a:bodyPr/>
          <a:lstStyle/>
          <a:p>
            <a:pPr lvl="0"/>
            <a:endParaRPr lang="ko-KR" altLang="en-US" noProof="0" smtClean="0"/>
          </a:p>
        </p:txBody>
      </p:sp>
      <p:sp>
        <p:nvSpPr>
          <p:cNvPr id="4" name="Rectangle 5"/>
          <p:cNvSpPr>
            <a:spLocks noGrp="1" noChangeArrowheads="1"/>
          </p:cNvSpPr>
          <p:nvPr>
            <p:ph type="ftr" sz="quarter" idx="10"/>
          </p:nvPr>
        </p:nvSpPr>
        <p:spPr/>
        <p:txBody>
          <a:bodyPr/>
          <a:lstStyle>
            <a:lvl1pPr>
              <a:lnSpc>
                <a:spcPct val="80000"/>
              </a:lnSpc>
              <a:spcBef>
                <a:spcPct val="20000"/>
              </a:spcBef>
              <a:buFontTx/>
              <a:buChar char="•"/>
              <a:defRPr/>
            </a:lvl1pPr>
          </a:lstStyle>
          <a:p>
            <a:pPr marL="0" marR="0" lvl="0" indent="0" algn="ctr" defTabSz="914400" rtl="0" eaLnBrk="1" fontAlgn="base" latinLnBrk="1" hangingPunct="1">
              <a:lnSpc>
                <a:spcPct val="80000"/>
              </a:lnSpc>
              <a:spcBef>
                <a:spcPct val="20000"/>
              </a:spcBef>
              <a:spcAft>
                <a:spcPct val="0"/>
              </a:spcAft>
              <a:buClrTx/>
              <a:buSzTx/>
              <a:buFontTx/>
              <a:buChar char="•"/>
              <a:tabLst/>
              <a:defRPr/>
            </a:pPr>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
        <p:nvSpPr>
          <p:cNvPr id="5" name="Rectangle 6"/>
          <p:cNvSpPr>
            <a:spLocks noGrp="1" noChangeArrowheads="1"/>
          </p:cNvSpPr>
          <p:nvPr>
            <p:ph type="sldNum" sz="quarter" idx="11"/>
          </p:nvPr>
        </p:nvSpPr>
        <p:spPr/>
        <p:txBody>
          <a:bodyPr/>
          <a:lstStyle>
            <a:lvl1pPr>
              <a:lnSpc>
                <a:spcPct val="80000"/>
              </a:lnSpc>
              <a:spcBef>
                <a:spcPct val="20000"/>
              </a:spcBef>
              <a:buFontTx/>
              <a:buChar char="•"/>
              <a:defRPr/>
            </a:lvl1pPr>
          </a:lstStyle>
          <a:p>
            <a:pPr marL="0" marR="0" lvl="0" indent="0" algn="l" defTabSz="914400" rtl="0" eaLnBrk="1" fontAlgn="base" latinLnBrk="1" hangingPunct="1">
              <a:lnSpc>
                <a:spcPct val="80000"/>
              </a:lnSpc>
              <a:spcBef>
                <a:spcPct val="20000"/>
              </a:spcBef>
              <a:spcAft>
                <a:spcPct val="0"/>
              </a:spcAft>
              <a:buClrTx/>
              <a:buSzTx/>
              <a:buFontTx/>
              <a:buChar char="•"/>
              <a:tabLst/>
              <a:defRPr/>
            </a:pPr>
            <a:fld id="{AA521FE3-9B82-4B34-B071-7A4FE60E422E}" type="slidenum">
              <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rPr>
              <a:pPr marL="0" marR="0" lvl="0" indent="0" algn="l" defTabSz="914400" rtl="0" eaLnBrk="1" fontAlgn="base" latinLnBrk="1" hangingPunct="1">
                <a:lnSpc>
                  <a:spcPct val="80000"/>
                </a:lnSpc>
                <a:spcBef>
                  <a:spcPct val="20000"/>
                </a:spcBef>
                <a:spcAft>
                  <a:spcPct val="0"/>
                </a:spcAft>
                <a:buClrTx/>
                <a:buSzTx/>
                <a:buFontTx/>
                <a:buChar char="•"/>
                <a:tabLst/>
                <a:defRPr/>
              </a:pPr>
              <a:t>‹#›</a:t>
            </a:fld>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Tree>
    <p:extLst>
      <p:ext uri="{BB962C8B-B14F-4D97-AF65-F5344CB8AC3E}">
        <p14:creationId xmlns:p14="http://schemas.microsoft.com/office/powerpoint/2010/main" val="2292290823"/>
      </p:ext>
    </p:extLst>
  </p:cSld>
  <p:clrMapOvr>
    <a:masterClrMapping/>
  </p:clrMapOvr>
  <p:transition/>
</p:sldLayout>
</file>

<file path=ppt/slideLayouts/slideLayout585.xml><?xml version="1.0" encoding="utf-8"?>
<p:sldLayout xmlns:a="http://schemas.openxmlformats.org/drawingml/2006/main" xmlns:r="http://schemas.openxmlformats.org/officeDocument/2006/relationships" xmlns:p="http://schemas.openxmlformats.org/presentationml/2006/main" type="title" preserve="1">
  <p:cSld name="제목 슬라이드">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ctrTitle"/>
          </p:nvPr>
        </p:nvSpPr>
        <p:spPr>
          <a:xfrm>
            <a:off x="685800" y="2130425"/>
            <a:ext cx="7772400" cy="1470025"/>
          </a:xfrm>
        </p:spPr>
        <p:txBody>
          <a:bodyPr/>
          <a:lstStyle>
            <a:lvl1pPr>
              <a:defRPr/>
            </a:lvl1pPr>
          </a:lstStyle>
          <a:p>
            <a:r>
              <a:rPr lang="ko-KR" altLang="en-US"/>
              <a:t>마스터 제목 스타일 편집</a:t>
            </a:r>
          </a:p>
        </p:txBody>
      </p:sp>
      <p:sp>
        <p:nvSpPr>
          <p:cNvPr id="17920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ko-KR" altLang="en-US"/>
              <a:t>마스터 부제목 스타일 편집</a:t>
            </a:r>
          </a:p>
        </p:txBody>
      </p:sp>
      <p:sp>
        <p:nvSpPr>
          <p:cNvPr id="4" name="Rectangle 4"/>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latinLnBrk="1" hangingPunct="1">
              <a:defRPr sz="1400" b="0">
                <a:solidFill>
                  <a:srgbClr val="000000"/>
                </a:solidFill>
              </a:defRPr>
            </a:lvl1pPr>
          </a:lstStyle>
          <a:p>
            <a:pPr marL="0" marR="0" lvl="0" indent="0" algn="l" defTabSz="914400" rtl="0" eaLnBrk="1" fontAlgn="base" latinLnBrk="1" hangingPunct="1">
              <a:lnSpc>
                <a:spcPct val="100000"/>
              </a:lnSpc>
              <a:spcBef>
                <a:spcPct val="0"/>
              </a:spcBef>
              <a:spcAft>
                <a:spcPct val="0"/>
              </a:spcAft>
              <a:buClrTx/>
              <a:buSzTx/>
              <a:buFontTx/>
              <a:buNone/>
              <a:tabLst/>
              <a:defRPr/>
            </a:pPr>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
        <p:nvSpPr>
          <p:cNvPr id="5" name="Rectangle 5"/>
          <p:cNvSpPr>
            <a:spLocks noGrp="1" noChangeArrowheads="1"/>
          </p:cNvSpPr>
          <p:nvPr>
            <p:ph type="ftr" sz="quarter" idx="11"/>
          </p:nvPr>
        </p:nvSpPr>
        <p:spPr/>
        <p:txBody>
          <a:bodyPr/>
          <a:lstStyle>
            <a:lvl1pPr>
              <a:lnSpc>
                <a:spcPct val="80000"/>
              </a:lnSpc>
              <a:spcBef>
                <a:spcPct val="20000"/>
              </a:spcBef>
              <a:buFontTx/>
              <a:buChar char="•"/>
              <a:defRPr/>
            </a:lvl1pPr>
          </a:lstStyle>
          <a:p>
            <a:pPr marL="0" marR="0" lvl="0" indent="0" algn="ctr" defTabSz="914400" rtl="0" eaLnBrk="1" fontAlgn="base" latinLnBrk="1" hangingPunct="1">
              <a:lnSpc>
                <a:spcPct val="80000"/>
              </a:lnSpc>
              <a:spcBef>
                <a:spcPct val="20000"/>
              </a:spcBef>
              <a:spcAft>
                <a:spcPct val="0"/>
              </a:spcAft>
              <a:buClrTx/>
              <a:buSzTx/>
              <a:buFontTx/>
              <a:buChar char="•"/>
              <a:tabLst/>
              <a:defRPr/>
            </a:pPr>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
        <p:nvSpPr>
          <p:cNvPr id="6" name="Rectangle 6"/>
          <p:cNvSpPr>
            <a:spLocks noGrp="1" noChangeArrowheads="1"/>
          </p:cNvSpPr>
          <p:nvPr>
            <p:ph type="sldNum" sz="quarter" idx="12"/>
          </p:nvPr>
        </p:nvSpPr>
        <p:spPr>
          <a:xfrm>
            <a:off x="6553200" y="6245225"/>
            <a:ext cx="2133600" cy="476250"/>
          </a:xfrm>
        </p:spPr>
        <p:txBody>
          <a:bodyPr/>
          <a:lstStyle>
            <a:lvl1pPr algn="r">
              <a:lnSpc>
                <a:spcPct val="80000"/>
              </a:lnSpc>
              <a:spcBef>
                <a:spcPct val="20000"/>
              </a:spcBef>
              <a:buFontTx/>
              <a:buChar char="•"/>
              <a:defRPr/>
            </a:lvl1pPr>
          </a:lstStyle>
          <a:p>
            <a:pPr marL="0" marR="0" lvl="0" indent="0" algn="r" defTabSz="914400" rtl="0" eaLnBrk="1" fontAlgn="base" latinLnBrk="1" hangingPunct="1">
              <a:lnSpc>
                <a:spcPct val="80000"/>
              </a:lnSpc>
              <a:spcBef>
                <a:spcPct val="20000"/>
              </a:spcBef>
              <a:spcAft>
                <a:spcPct val="0"/>
              </a:spcAft>
              <a:buClrTx/>
              <a:buSzTx/>
              <a:buFontTx/>
              <a:buChar char="•"/>
              <a:tabLst/>
              <a:defRPr/>
            </a:pPr>
            <a:fld id="{9EB9E313-1B22-4025-9C1D-AC4B7BD771F2}" type="slidenum">
              <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rPr>
              <a:pPr marL="0" marR="0" lvl="0" indent="0" algn="r" defTabSz="914400" rtl="0" eaLnBrk="1" fontAlgn="base" latinLnBrk="1" hangingPunct="1">
                <a:lnSpc>
                  <a:spcPct val="80000"/>
                </a:lnSpc>
                <a:spcBef>
                  <a:spcPct val="20000"/>
                </a:spcBef>
                <a:spcAft>
                  <a:spcPct val="0"/>
                </a:spcAft>
                <a:buClrTx/>
                <a:buSzTx/>
                <a:buFontTx/>
                <a:buChar char="•"/>
                <a:tabLst/>
                <a:defRPr/>
              </a:pPr>
              <a:t>‹#›</a:t>
            </a:fld>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Tree>
    <p:extLst>
      <p:ext uri="{BB962C8B-B14F-4D97-AF65-F5344CB8AC3E}">
        <p14:creationId xmlns:p14="http://schemas.microsoft.com/office/powerpoint/2010/main" val="1103598405"/>
      </p:ext>
    </p:extLst>
  </p:cSld>
  <p:clrMapOvr>
    <a:masterClrMapping/>
  </p:clrMapOvr>
  <p:transition/>
</p:sldLayout>
</file>

<file path=ppt/slideLayouts/slideLayout586.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5"/>
          <p:cNvSpPr>
            <a:spLocks noGrp="1" noChangeArrowheads="1"/>
          </p:cNvSpPr>
          <p:nvPr>
            <p:ph type="ftr" sz="quarter" idx="10"/>
          </p:nvPr>
        </p:nvSpPr>
        <p:spPr/>
        <p:txBody>
          <a:bodyPr/>
          <a:lstStyle>
            <a:lvl1pPr>
              <a:lnSpc>
                <a:spcPct val="80000"/>
              </a:lnSpc>
              <a:spcBef>
                <a:spcPct val="20000"/>
              </a:spcBef>
              <a:buFontTx/>
              <a:buChar char="•"/>
              <a:defRPr/>
            </a:lvl1pPr>
          </a:lstStyle>
          <a:p>
            <a:pPr marL="0" marR="0" lvl="0" indent="0" algn="ctr" defTabSz="914400" rtl="0" eaLnBrk="1" fontAlgn="base" latinLnBrk="1" hangingPunct="1">
              <a:lnSpc>
                <a:spcPct val="80000"/>
              </a:lnSpc>
              <a:spcBef>
                <a:spcPct val="20000"/>
              </a:spcBef>
              <a:spcAft>
                <a:spcPct val="0"/>
              </a:spcAft>
              <a:buClrTx/>
              <a:buSzTx/>
              <a:buFontTx/>
              <a:buChar char="•"/>
              <a:tabLst/>
              <a:defRPr/>
            </a:pPr>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
        <p:nvSpPr>
          <p:cNvPr id="5" name="Rectangle 6"/>
          <p:cNvSpPr>
            <a:spLocks noGrp="1" noChangeArrowheads="1"/>
          </p:cNvSpPr>
          <p:nvPr>
            <p:ph type="sldNum" sz="quarter" idx="11"/>
          </p:nvPr>
        </p:nvSpPr>
        <p:spPr/>
        <p:txBody>
          <a:bodyPr/>
          <a:lstStyle>
            <a:lvl1pPr>
              <a:lnSpc>
                <a:spcPct val="80000"/>
              </a:lnSpc>
              <a:spcBef>
                <a:spcPct val="20000"/>
              </a:spcBef>
              <a:buFontTx/>
              <a:buChar char="•"/>
              <a:defRPr/>
            </a:lvl1pPr>
          </a:lstStyle>
          <a:p>
            <a:pPr marL="0" marR="0" lvl="0" indent="0" algn="l" defTabSz="914400" rtl="0" eaLnBrk="1" fontAlgn="base" latinLnBrk="1" hangingPunct="1">
              <a:lnSpc>
                <a:spcPct val="80000"/>
              </a:lnSpc>
              <a:spcBef>
                <a:spcPct val="20000"/>
              </a:spcBef>
              <a:spcAft>
                <a:spcPct val="0"/>
              </a:spcAft>
              <a:buClrTx/>
              <a:buSzTx/>
              <a:buFontTx/>
              <a:buChar char="•"/>
              <a:tabLst/>
              <a:defRPr/>
            </a:pPr>
            <a:fld id="{976891E8-889F-4669-8F50-9A2765902C98}" type="slidenum">
              <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rPr>
              <a:pPr marL="0" marR="0" lvl="0" indent="0" algn="l" defTabSz="914400" rtl="0" eaLnBrk="1" fontAlgn="base" latinLnBrk="1" hangingPunct="1">
                <a:lnSpc>
                  <a:spcPct val="80000"/>
                </a:lnSpc>
                <a:spcBef>
                  <a:spcPct val="20000"/>
                </a:spcBef>
                <a:spcAft>
                  <a:spcPct val="0"/>
                </a:spcAft>
                <a:buClrTx/>
                <a:buSzTx/>
                <a:buFontTx/>
                <a:buChar char="•"/>
                <a:tabLst/>
                <a:defRPr/>
              </a:pPr>
              <a:t>‹#›</a:t>
            </a:fld>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Tree>
    <p:extLst>
      <p:ext uri="{BB962C8B-B14F-4D97-AF65-F5344CB8AC3E}">
        <p14:creationId xmlns:p14="http://schemas.microsoft.com/office/powerpoint/2010/main" val="75835954"/>
      </p:ext>
    </p:extLst>
  </p:cSld>
  <p:clrMapOvr>
    <a:masterClrMapping/>
  </p:clrMapOvr>
  <p:transition/>
</p:sldLayout>
</file>

<file path=ppt/slideLayouts/slideLayout587.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5"/>
          <p:cNvSpPr>
            <a:spLocks noGrp="1" noChangeArrowheads="1"/>
          </p:cNvSpPr>
          <p:nvPr>
            <p:ph type="ftr" sz="quarter" idx="10"/>
          </p:nvPr>
        </p:nvSpPr>
        <p:spPr/>
        <p:txBody>
          <a:bodyPr/>
          <a:lstStyle>
            <a:lvl1pPr>
              <a:lnSpc>
                <a:spcPct val="80000"/>
              </a:lnSpc>
              <a:spcBef>
                <a:spcPct val="20000"/>
              </a:spcBef>
              <a:buFontTx/>
              <a:buChar char="•"/>
              <a:defRPr/>
            </a:lvl1pPr>
          </a:lstStyle>
          <a:p>
            <a:pPr marL="0" marR="0" lvl="0" indent="0" algn="ctr" defTabSz="914400" rtl="0" eaLnBrk="1" fontAlgn="base" latinLnBrk="1" hangingPunct="1">
              <a:lnSpc>
                <a:spcPct val="80000"/>
              </a:lnSpc>
              <a:spcBef>
                <a:spcPct val="20000"/>
              </a:spcBef>
              <a:spcAft>
                <a:spcPct val="0"/>
              </a:spcAft>
              <a:buClrTx/>
              <a:buSzTx/>
              <a:buFontTx/>
              <a:buChar char="•"/>
              <a:tabLst/>
              <a:defRPr/>
            </a:pPr>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
        <p:nvSpPr>
          <p:cNvPr id="5" name="Rectangle 6"/>
          <p:cNvSpPr>
            <a:spLocks noGrp="1" noChangeArrowheads="1"/>
          </p:cNvSpPr>
          <p:nvPr>
            <p:ph type="sldNum" sz="quarter" idx="11"/>
          </p:nvPr>
        </p:nvSpPr>
        <p:spPr/>
        <p:txBody>
          <a:bodyPr/>
          <a:lstStyle>
            <a:lvl1pPr>
              <a:lnSpc>
                <a:spcPct val="80000"/>
              </a:lnSpc>
              <a:spcBef>
                <a:spcPct val="20000"/>
              </a:spcBef>
              <a:buFontTx/>
              <a:buChar char="•"/>
              <a:defRPr/>
            </a:lvl1pPr>
          </a:lstStyle>
          <a:p>
            <a:pPr marL="0" marR="0" lvl="0" indent="0" algn="l" defTabSz="914400" rtl="0" eaLnBrk="1" fontAlgn="base" latinLnBrk="1" hangingPunct="1">
              <a:lnSpc>
                <a:spcPct val="80000"/>
              </a:lnSpc>
              <a:spcBef>
                <a:spcPct val="20000"/>
              </a:spcBef>
              <a:spcAft>
                <a:spcPct val="0"/>
              </a:spcAft>
              <a:buClrTx/>
              <a:buSzTx/>
              <a:buFontTx/>
              <a:buChar char="•"/>
              <a:tabLst/>
              <a:defRPr/>
            </a:pPr>
            <a:fld id="{46AAFBE9-84CB-47F1-8E33-3FE92549DB48}" type="slidenum">
              <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rPr>
              <a:pPr marL="0" marR="0" lvl="0" indent="0" algn="l" defTabSz="914400" rtl="0" eaLnBrk="1" fontAlgn="base" latinLnBrk="1" hangingPunct="1">
                <a:lnSpc>
                  <a:spcPct val="80000"/>
                </a:lnSpc>
                <a:spcBef>
                  <a:spcPct val="20000"/>
                </a:spcBef>
                <a:spcAft>
                  <a:spcPct val="0"/>
                </a:spcAft>
                <a:buClrTx/>
                <a:buSzTx/>
                <a:buFontTx/>
                <a:buChar char="•"/>
                <a:tabLst/>
                <a:defRPr/>
              </a:pPr>
              <a:t>‹#›</a:t>
            </a:fld>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Tree>
    <p:extLst>
      <p:ext uri="{BB962C8B-B14F-4D97-AF65-F5344CB8AC3E}">
        <p14:creationId xmlns:p14="http://schemas.microsoft.com/office/powerpoint/2010/main" val="49688028"/>
      </p:ext>
    </p:extLst>
  </p:cSld>
  <p:clrMapOvr>
    <a:masterClrMapping/>
  </p:clrMapOvr>
  <p:transition/>
</p:sldLayout>
</file>

<file path=ppt/slideLayouts/slideLayout588.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5"/>
          <p:cNvSpPr>
            <a:spLocks noGrp="1" noChangeArrowheads="1"/>
          </p:cNvSpPr>
          <p:nvPr>
            <p:ph type="ftr" sz="quarter" idx="10"/>
          </p:nvPr>
        </p:nvSpPr>
        <p:spPr/>
        <p:txBody>
          <a:bodyPr/>
          <a:lstStyle>
            <a:lvl1pPr>
              <a:lnSpc>
                <a:spcPct val="80000"/>
              </a:lnSpc>
              <a:spcBef>
                <a:spcPct val="20000"/>
              </a:spcBef>
              <a:buFontTx/>
              <a:buChar char="•"/>
              <a:defRPr/>
            </a:lvl1pPr>
          </a:lstStyle>
          <a:p>
            <a:pPr marL="0" marR="0" lvl="0" indent="0" algn="ctr" defTabSz="914400" rtl="0" eaLnBrk="1" fontAlgn="base" latinLnBrk="1" hangingPunct="1">
              <a:lnSpc>
                <a:spcPct val="80000"/>
              </a:lnSpc>
              <a:spcBef>
                <a:spcPct val="20000"/>
              </a:spcBef>
              <a:spcAft>
                <a:spcPct val="0"/>
              </a:spcAft>
              <a:buClrTx/>
              <a:buSzTx/>
              <a:buFontTx/>
              <a:buChar char="•"/>
              <a:tabLst/>
              <a:defRPr/>
            </a:pPr>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
        <p:nvSpPr>
          <p:cNvPr id="6" name="Rectangle 6"/>
          <p:cNvSpPr>
            <a:spLocks noGrp="1" noChangeArrowheads="1"/>
          </p:cNvSpPr>
          <p:nvPr>
            <p:ph type="sldNum" sz="quarter" idx="11"/>
          </p:nvPr>
        </p:nvSpPr>
        <p:spPr/>
        <p:txBody>
          <a:bodyPr/>
          <a:lstStyle>
            <a:lvl1pPr>
              <a:lnSpc>
                <a:spcPct val="80000"/>
              </a:lnSpc>
              <a:spcBef>
                <a:spcPct val="20000"/>
              </a:spcBef>
              <a:buFontTx/>
              <a:buChar char="•"/>
              <a:defRPr/>
            </a:lvl1pPr>
          </a:lstStyle>
          <a:p>
            <a:pPr marL="0" marR="0" lvl="0" indent="0" algn="l" defTabSz="914400" rtl="0" eaLnBrk="1" fontAlgn="base" latinLnBrk="1" hangingPunct="1">
              <a:lnSpc>
                <a:spcPct val="80000"/>
              </a:lnSpc>
              <a:spcBef>
                <a:spcPct val="20000"/>
              </a:spcBef>
              <a:spcAft>
                <a:spcPct val="0"/>
              </a:spcAft>
              <a:buClrTx/>
              <a:buSzTx/>
              <a:buFontTx/>
              <a:buChar char="•"/>
              <a:tabLst/>
              <a:defRPr/>
            </a:pPr>
            <a:fld id="{3364FC57-7D39-469F-8100-192727F50E0B}" type="slidenum">
              <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rPr>
              <a:pPr marL="0" marR="0" lvl="0" indent="0" algn="l" defTabSz="914400" rtl="0" eaLnBrk="1" fontAlgn="base" latinLnBrk="1" hangingPunct="1">
                <a:lnSpc>
                  <a:spcPct val="80000"/>
                </a:lnSpc>
                <a:spcBef>
                  <a:spcPct val="20000"/>
                </a:spcBef>
                <a:spcAft>
                  <a:spcPct val="0"/>
                </a:spcAft>
                <a:buClrTx/>
                <a:buSzTx/>
                <a:buFontTx/>
                <a:buChar char="•"/>
                <a:tabLst/>
                <a:defRPr/>
              </a:pPr>
              <a:t>‹#›</a:t>
            </a:fld>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Tree>
    <p:extLst>
      <p:ext uri="{BB962C8B-B14F-4D97-AF65-F5344CB8AC3E}">
        <p14:creationId xmlns:p14="http://schemas.microsoft.com/office/powerpoint/2010/main" val="3249606991"/>
      </p:ext>
    </p:extLst>
  </p:cSld>
  <p:clrMapOvr>
    <a:masterClrMapping/>
  </p:clrMapOvr>
  <p:transition/>
</p:sldLayout>
</file>

<file path=ppt/slideLayouts/slideLayout589.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5"/>
          <p:cNvSpPr>
            <a:spLocks noGrp="1" noChangeArrowheads="1"/>
          </p:cNvSpPr>
          <p:nvPr>
            <p:ph type="ftr" sz="quarter" idx="10"/>
          </p:nvPr>
        </p:nvSpPr>
        <p:spPr/>
        <p:txBody>
          <a:bodyPr/>
          <a:lstStyle>
            <a:lvl1pPr>
              <a:lnSpc>
                <a:spcPct val="80000"/>
              </a:lnSpc>
              <a:spcBef>
                <a:spcPct val="20000"/>
              </a:spcBef>
              <a:buFontTx/>
              <a:buChar char="•"/>
              <a:defRPr/>
            </a:lvl1pPr>
          </a:lstStyle>
          <a:p>
            <a:pPr marL="0" marR="0" lvl="0" indent="0" algn="ctr" defTabSz="914400" rtl="0" eaLnBrk="1" fontAlgn="base" latinLnBrk="1" hangingPunct="1">
              <a:lnSpc>
                <a:spcPct val="80000"/>
              </a:lnSpc>
              <a:spcBef>
                <a:spcPct val="20000"/>
              </a:spcBef>
              <a:spcAft>
                <a:spcPct val="0"/>
              </a:spcAft>
              <a:buClrTx/>
              <a:buSzTx/>
              <a:buFontTx/>
              <a:buChar char="•"/>
              <a:tabLst/>
              <a:defRPr/>
            </a:pPr>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
        <p:nvSpPr>
          <p:cNvPr id="8" name="Rectangle 6"/>
          <p:cNvSpPr>
            <a:spLocks noGrp="1" noChangeArrowheads="1"/>
          </p:cNvSpPr>
          <p:nvPr>
            <p:ph type="sldNum" sz="quarter" idx="11"/>
          </p:nvPr>
        </p:nvSpPr>
        <p:spPr/>
        <p:txBody>
          <a:bodyPr/>
          <a:lstStyle>
            <a:lvl1pPr>
              <a:lnSpc>
                <a:spcPct val="80000"/>
              </a:lnSpc>
              <a:spcBef>
                <a:spcPct val="20000"/>
              </a:spcBef>
              <a:buFontTx/>
              <a:buChar char="•"/>
              <a:defRPr/>
            </a:lvl1pPr>
          </a:lstStyle>
          <a:p>
            <a:pPr marL="0" marR="0" lvl="0" indent="0" algn="l" defTabSz="914400" rtl="0" eaLnBrk="1" fontAlgn="base" latinLnBrk="1" hangingPunct="1">
              <a:lnSpc>
                <a:spcPct val="80000"/>
              </a:lnSpc>
              <a:spcBef>
                <a:spcPct val="20000"/>
              </a:spcBef>
              <a:spcAft>
                <a:spcPct val="0"/>
              </a:spcAft>
              <a:buClrTx/>
              <a:buSzTx/>
              <a:buFontTx/>
              <a:buChar char="•"/>
              <a:tabLst/>
              <a:defRPr/>
            </a:pPr>
            <a:fld id="{A9D35582-9A50-4346-A627-05EF52E7EB24}" type="slidenum">
              <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rPr>
              <a:pPr marL="0" marR="0" lvl="0" indent="0" algn="l" defTabSz="914400" rtl="0" eaLnBrk="1" fontAlgn="base" latinLnBrk="1" hangingPunct="1">
                <a:lnSpc>
                  <a:spcPct val="80000"/>
                </a:lnSpc>
                <a:spcBef>
                  <a:spcPct val="20000"/>
                </a:spcBef>
                <a:spcAft>
                  <a:spcPct val="0"/>
                </a:spcAft>
                <a:buClrTx/>
                <a:buSzTx/>
                <a:buFontTx/>
                <a:buChar char="•"/>
                <a:tabLst/>
                <a:defRPr/>
              </a:pPr>
              <a:t>‹#›</a:t>
            </a:fld>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Tree>
    <p:extLst>
      <p:ext uri="{BB962C8B-B14F-4D97-AF65-F5344CB8AC3E}">
        <p14:creationId xmlns:p14="http://schemas.microsoft.com/office/powerpoint/2010/main" val="4088047636"/>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5"/>
          <p:cNvSpPr>
            <a:spLocks noGrp="1" noChangeArrowheads="1"/>
          </p:cNvSpPr>
          <p:nvPr>
            <p:ph type="ftr" sz="quarter" idx="10"/>
          </p:nvPr>
        </p:nvSpPr>
        <p:spPr/>
        <p:txBody>
          <a:bodyPr/>
          <a:lstStyle>
            <a:lvl1pPr fontAlgn="base">
              <a:spcAft>
                <a:spcPct val="0"/>
              </a:spcAft>
              <a:defRPr kumimoji="1"/>
            </a:lvl1pPr>
          </a:lstStyle>
          <a:p>
            <a:pPr>
              <a:defRPr/>
            </a:pPr>
            <a:endParaRPr lang="ko-KR" altLang="en-US"/>
          </a:p>
        </p:txBody>
      </p:sp>
      <p:sp>
        <p:nvSpPr>
          <p:cNvPr id="6" name="Rectangle 6"/>
          <p:cNvSpPr>
            <a:spLocks noGrp="1" noChangeArrowheads="1"/>
          </p:cNvSpPr>
          <p:nvPr>
            <p:ph type="sldNum" sz="quarter" idx="11"/>
          </p:nvPr>
        </p:nvSpPr>
        <p:spPr/>
        <p:txBody>
          <a:bodyPr/>
          <a:lstStyle>
            <a:lvl1pPr fontAlgn="base">
              <a:spcAft>
                <a:spcPct val="0"/>
              </a:spcAft>
              <a:defRPr kumimoji="1"/>
            </a:lvl1pPr>
          </a:lstStyle>
          <a:p>
            <a:pPr>
              <a:defRPr/>
            </a:pPr>
            <a:fld id="{92CBAEBD-B08F-4966-ADD7-3A96089C4DE9}" type="slidenum">
              <a:rPr lang="ko-KR" altLang="en-US"/>
              <a:pPr>
                <a:defRPr/>
              </a:pPr>
              <a:t>‹#›</a:t>
            </a:fld>
            <a:endParaRPr lang="ko-KR" altLang="en-US"/>
          </a:p>
        </p:txBody>
      </p:sp>
    </p:spTree>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5"/>
          <p:cNvSpPr>
            <a:spLocks noGrp="1" noChangeArrowheads="1"/>
          </p:cNvSpPr>
          <p:nvPr>
            <p:ph type="ftr" sz="quarter" idx="10"/>
          </p:nvPr>
        </p:nvSpPr>
        <p:spPr/>
        <p:txBody>
          <a:bodyPr/>
          <a:lstStyle>
            <a:lvl1pPr>
              <a:lnSpc>
                <a:spcPct val="80000"/>
              </a:lnSpc>
              <a:spcBef>
                <a:spcPct val="20000"/>
              </a:spcBef>
              <a:buFontTx/>
              <a:buChar char="•"/>
              <a:defRPr/>
            </a:lvl1pPr>
          </a:lstStyle>
          <a:p>
            <a:pPr marL="0" marR="0" lvl="0" indent="0" algn="ctr" defTabSz="914400" rtl="0" eaLnBrk="1" fontAlgn="base" latinLnBrk="1" hangingPunct="1">
              <a:lnSpc>
                <a:spcPct val="80000"/>
              </a:lnSpc>
              <a:spcBef>
                <a:spcPct val="20000"/>
              </a:spcBef>
              <a:spcAft>
                <a:spcPct val="0"/>
              </a:spcAft>
              <a:buClrTx/>
              <a:buSzTx/>
              <a:buFontTx/>
              <a:buChar char="•"/>
              <a:tabLst/>
              <a:defRPr/>
            </a:pPr>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
        <p:nvSpPr>
          <p:cNvPr id="4" name="Rectangle 6"/>
          <p:cNvSpPr>
            <a:spLocks noGrp="1" noChangeArrowheads="1"/>
          </p:cNvSpPr>
          <p:nvPr>
            <p:ph type="sldNum" sz="quarter" idx="11"/>
          </p:nvPr>
        </p:nvSpPr>
        <p:spPr/>
        <p:txBody>
          <a:bodyPr/>
          <a:lstStyle>
            <a:lvl1pPr>
              <a:lnSpc>
                <a:spcPct val="80000"/>
              </a:lnSpc>
              <a:spcBef>
                <a:spcPct val="20000"/>
              </a:spcBef>
              <a:buFontTx/>
              <a:buChar char="•"/>
              <a:defRPr/>
            </a:lvl1pPr>
          </a:lstStyle>
          <a:p>
            <a:pPr marL="0" marR="0" lvl="0" indent="0" algn="l" defTabSz="914400" rtl="0" eaLnBrk="1" fontAlgn="base" latinLnBrk="1" hangingPunct="1">
              <a:lnSpc>
                <a:spcPct val="80000"/>
              </a:lnSpc>
              <a:spcBef>
                <a:spcPct val="20000"/>
              </a:spcBef>
              <a:spcAft>
                <a:spcPct val="0"/>
              </a:spcAft>
              <a:buClrTx/>
              <a:buSzTx/>
              <a:buFontTx/>
              <a:buChar char="•"/>
              <a:tabLst/>
              <a:defRPr/>
            </a:pPr>
            <a:fld id="{E6D9831F-8A4F-47B1-B3FB-682EE51B6579}" type="slidenum">
              <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rPr>
              <a:pPr marL="0" marR="0" lvl="0" indent="0" algn="l" defTabSz="914400" rtl="0" eaLnBrk="1" fontAlgn="base" latinLnBrk="1" hangingPunct="1">
                <a:lnSpc>
                  <a:spcPct val="80000"/>
                </a:lnSpc>
                <a:spcBef>
                  <a:spcPct val="20000"/>
                </a:spcBef>
                <a:spcAft>
                  <a:spcPct val="0"/>
                </a:spcAft>
                <a:buClrTx/>
                <a:buSzTx/>
                <a:buFontTx/>
                <a:buChar char="•"/>
                <a:tabLst/>
                <a:defRPr/>
              </a:pPr>
              <a:t>‹#›</a:t>
            </a:fld>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Tree>
    <p:extLst>
      <p:ext uri="{BB962C8B-B14F-4D97-AF65-F5344CB8AC3E}">
        <p14:creationId xmlns:p14="http://schemas.microsoft.com/office/powerpoint/2010/main" val="650947003"/>
      </p:ext>
    </p:extLst>
  </p:cSld>
  <p:clrMapOvr>
    <a:masterClrMapping/>
  </p:clrMapOvr>
  <p:transition/>
</p:sldLayout>
</file>

<file path=ppt/slideLayouts/slideLayout59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lnSpc>
                <a:spcPct val="80000"/>
              </a:lnSpc>
              <a:spcBef>
                <a:spcPct val="20000"/>
              </a:spcBef>
              <a:buFontTx/>
              <a:buChar char="•"/>
              <a:defRPr/>
            </a:lvl1pPr>
          </a:lstStyle>
          <a:p>
            <a:pPr marL="0" marR="0" lvl="0" indent="0" algn="ctr" defTabSz="914400" rtl="0" eaLnBrk="1" fontAlgn="base" latinLnBrk="1" hangingPunct="1">
              <a:lnSpc>
                <a:spcPct val="80000"/>
              </a:lnSpc>
              <a:spcBef>
                <a:spcPct val="20000"/>
              </a:spcBef>
              <a:spcAft>
                <a:spcPct val="0"/>
              </a:spcAft>
              <a:buClrTx/>
              <a:buSzTx/>
              <a:buFontTx/>
              <a:buChar char="•"/>
              <a:tabLst/>
              <a:defRPr/>
            </a:pPr>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
        <p:nvSpPr>
          <p:cNvPr id="3" name="Rectangle 6"/>
          <p:cNvSpPr>
            <a:spLocks noGrp="1" noChangeArrowheads="1"/>
          </p:cNvSpPr>
          <p:nvPr>
            <p:ph type="sldNum" sz="quarter" idx="11"/>
          </p:nvPr>
        </p:nvSpPr>
        <p:spPr/>
        <p:txBody>
          <a:bodyPr/>
          <a:lstStyle>
            <a:lvl1pPr>
              <a:lnSpc>
                <a:spcPct val="80000"/>
              </a:lnSpc>
              <a:spcBef>
                <a:spcPct val="20000"/>
              </a:spcBef>
              <a:buFontTx/>
              <a:buChar char="•"/>
              <a:defRPr/>
            </a:lvl1pPr>
          </a:lstStyle>
          <a:p>
            <a:pPr marL="0" marR="0" lvl="0" indent="0" algn="l" defTabSz="914400" rtl="0" eaLnBrk="1" fontAlgn="base" latinLnBrk="1" hangingPunct="1">
              <a:lnSpc>
                <a:spcPct val="80000"/>
              </a:lnSpc>
              <a:spcBef>
                <a:spcPct val="20000"/>
              </a:spcBef>
              <a:spcAft>
                <a:spcPct val="0"/>
              </a:spcAft>
              <a:buClrTx/>
              <a:buSzTx/>
              <a:buFontTx/>
              <a:buChar char="•"/>
              <a:tabLst/>
              <a:defRPr/>
            </a:pPr>
            <a:fld id="{486718E8-9E81-452C-8E97-F7A7C181F5C2}" type="slidenum">
              <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rPr>
              <a:pPr marL="0" marR="0" lvl="0" indent="0" algn="l" defTabSz="914400" rtl="0" eaLnBrk="1" fontAlgn="base" latinLnBrk="1" hangingPunct="1">
                <a:lnSpc>
                  <a:spcPct val="80000"/>
                </a:lnSpc>
                <a:spcBef>
                  <a:spcPct val="20000"/>
                </a:spcBef>
                <a:spcAft>
                  <a:spcPct val="0"/>
                </a:spcAft>
                <a:buClrTx/>
                <a:buSzTx/>
                <a:buFontTx/>
                <a:buChar char="•"/>
                <a:tabLst/>
                <a:defRPr/>
              </a:pPr>
              <a:t>‹#›</a:t>
            </a:fld>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Tree>
    <p:extLst>
      <p:ext uri="{BB962C8B-B14F-4D97-AF65-F5344CB8AC3E}">
        <p14:creationId xmlns:p14="http://schemas.microsoft.com/office/powerpoint/2010/main" val="3275009274"/>
      </p:ext>
    </p:extLst>
  </p:cSld>
  <p:clrMapOvr>
    <a:masterClrMapping/>
  </p:clrMapOvr>
  <p:transition/>
</p:sldLayout>
</file>

<file path=ppt/slideLayouts/slideLayout592.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5"/>
          <p:cNvSpPr>
            <a:spLocks noGrp="1" noChangeArrowheads="1"/>
          </p:cNvSpPr>
          <p:nvPr>
            <p:ph type="ftr" sz="quarter" idx="10"/>
          </p:nvPr>
        </p:nvSpPr>
        <p:spPr/>
        <p:txBody>
          <a:bodyPr/>
          <a:lstStyle>
            <a:lvl1pPr>
              <a:lnSpc>
                <a:spcPct val="80000"/>
              </a:lnSpc>
              <a:spcBef>
                <a:spcPct val="20000"/>
              </a:spcBef>
              <a:buFontTx/>
              <a:buChar char="•"/>
              <a:defRPr/>
            </a:lvl1pPr>
          </a:lstStyle>
          <a:p>
            <a:pPr marL="0" marR="0" lvl="0" indent="0" algn="ctr" defTabSz="914400" rtl="0" eaLnBrk="1" fontAlgn="base" latinLnBrk="1" hangingPunct="1">
              <a:lnSpc>
                <a:spcPct val="80000"/>
              </a:lnSpc>
              <a:spcBef>
                <a:spcPct val="20000"/>
              </a:spcBef>
              <a:spcAft>
                <a:spcPct val="0"/>
              </a:spcAft>
              <a:buClrTx/>
              <a:buSzTx/>
              <a:buFontTx/>
              <a:buChar char="•"/>
              <a:tabLst/>
              <a:defRPr/>
            </a:pPr>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
        <p:nvSpPr>
          <p:cNvPr id="6" name="Rectangle 6"/>
          <p:cNvSpPr>
            <a:spLocks noGrp="1" noChangeArrowheads="1"/>
          </p:cNvSpPr>
          <p:nvPr>
            <p:ph type="sldNum" sz="quarter" idx="11"/>
          </p:nvPr>
        </p:nvSpPr>
        <p:spPr/>
        <p:txBody>
          <a:bodyPr/>
          <a:lstStyle>
            <a:lvl1pPr>
              <a:lnSpc>
                <a:spcPct val="80000"/>
              </a:lnSpc>
              <a:spcBef>
                <a:spcPct val="20000"/>
              </a:spcBef>
              <a:buFontTx/>
              <a:buChar char="•"/>
              <a:defRPr/>
            </a:lvl1pPr>
          </a:lstStyle>
          <a:p>
            <a:pPr marL="0" marR="0" lvl="0" indent="0" algn="l" defTabSz="914400" rtl="0" eaLnBrk="1" fontAlgn="base" latinLnBrk="1" hangingPunct="1">
              <a:lnSpc>
                <a:spcPct val="80000"/>
              </a:lnSpc>
              <a:spcBef>
                <a:spcPct val="20000"/>
              </a:spcBef>
              <a:spcAft>
                <a:spcPct val="0"/>
              </a:spcAft>
              <a:buClrTx/>
              <a:buSzTx/>
              <a:buFontTx/>
              <a:buChar char="•"/>
              <a:tabLst/>
              <a:defRPr/>
            </a:pPr>
            <a:fld id="{F1C86532-3753-49C5-9AEE-A1EBAAFDA991}" type="slidenum">
              <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rPr>
              <a:pPr marL="0" marR="0" lvl="0" indent="0" algn="l" defTabSz="914400" rtl="0" eaLnBrk="1" fontAlgn="base" latinLnBrk="1" hangingPunct="1">
                <a:lnSpc>
                  <a:spcPct val="80000"/>
                </a:lnSpc>
                <a:spcBef>
                  <a:spcPct val="20000"/>
                </a:spcBef>
                <a:spcAft>
                  <a:spcPct val="0"/>
                </a:spcAft>
                <a:buClrTx/>
                <a:buSzTx/>
                <a:buFontTx/>
                <a:buChar char="•"/>
                <a:tabLst/>
                <a:defRPr/>
              </a:pPr>
              <a:t>‹#›</a:t>
            </a:fld>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Tree>
    <p:extLst>
      <p:ext uri="{BB962C8B-B14F-4D97-AF65-F5344CB8AC3E}">
        <p14:creationId xmlns:p14="http://schemas.microsoft.com/office/powerpoint/2010/main" val="991446622"/>
      </p:ext>
    </p:extLst>
  </p:cSld>
  <p:clrMapOvr>
    <a:masterClrMapping/>
  </p:clrMapOvr>
  <p:transition/>
</p:sldLayout>
</file>

<file path=ppt/slideLayouts/slideLayout593.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5"/>
          <p:cNvSpPr>
            <a:spLocks noGrp="1" noChangeArrowheads="1"/>
          </p:cNvSpPr>
          <p:nvPr>
            <p:ph type="ftr" sz="quarter" idx="10"/>
          </p:nvPr>
        </p:nvSpPr>
        <p:spPr/>
        <p:txBody>
          <a:bodyPr/>
          <a:lstStyle>
            <a:lvl1pPr>
              <a:lnSpc>
                <a:spcPct val="80000"/>
              </a:lnSpc>
              <a:spcBef>
                <a:spcPct val="20000"/>
              </a:spcBef>
              <a:buFontTx/>
              <a:buChar char="•"/>
              <a:defRPr/>
            </a:lvl1pPr>
          </a:lstStyle>
          <a:p>
            <a:pPr marL="0" marR="0" lvl="0" indent="0" algn="ctr" defTabSz="914400" rtl="0" eaLnBrk="1" fontAlgn="base" latinLnBrk="1" hangingPunct="1">
              <a:lnSpc>
                <a:spcPct val="80000"/>
              </a:lnSpc>
              <a:spcBef>
                <a:spcPct val="20000"/>
              </a:spcBef>
              <a:spcAft>
                <a:spcPct val="0"/>
              </a:spcAft>
              <a:buClrTx/>
              <a:buSzTx/>
              <a:buFontTx/>
              <a:buChar char="•"/>
              <a:tabLst/>
              <a:defRPr/>
            </a:pPr>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
        <p:nvSpPr>
          <p:cNvPr id="6" name="Rectangle 6"/>
          <p:cNvSpPr>
            <a:spLocks noGrp="1" noChangeArrowheads="1"/>
          </p:cNvSpPr>
          <p:nvPr>
            <p:ph type="sldNum" sz="quarter" idx="11"/>
          </p:nvPr>
        </p:nvSpPr>
        <p:spPr/>
        <p:txBody>
          <a:bodyPr/>
          <a:lstStyle>
            <a:lvl1pPr>
              <a:lnSpc>
                <a:spcPct val="80000"/>
              </a:lnSpc>
              <a:spcBef>
                <a:spcPct val="20000"/>
              </a:spcBef>
              <a:buFontTx/>
              <a:buChar char="•"/>
              <a:defRPr/>
            </a:lvl1pPr>
          </a:lstStyle>
          <a:p>
            <a:pPr marL="0" marR="0" lvl="0" indent="0" algn="l" defTabSz="914400" rtl="0" eaLnBrk="1" fontAlgn="base" latinLnBrk="1" hangingPunct="1">
              <a:lnSpc>
                <a:spcPct val="80000"/>
              </a:lnSpc>
              <a:spcBef>
                <a:spcPct val="20000"/>
              </a:spcBef>
              <a:spcAft>
                <a:spcPct val="0"/>
              </a:spcAft>
              <a:buClrTx/>
              <a:buSzTx/>
              <a:buFontTx/>
              <a:buChar char="•"/>
              <a:tabLst/>
              <a:defRPr/>
            </a:pPr>
            <a:fld id="{BBDED2B5-CF76-44A0-8536-C65937364B2C}" type="slidenum">
              <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rPr>
              <a:pPr marL="0" marR="0" lvl="0" indent="0" algn="l" defTabSz="914400" rtl="0" eaLnBrk="1" fontAlgn="base" latinLnBrk="1" hangingPunct="1">
                <a:lnSpc>
                  <a:spcPct val="80000"/>
                </a:lnSpc>
                <a:spcBef>
                  <a:spcPct val="20000"/>
                </a:spcBef>
                <a:spcAft>
                  <a:spcPct val="0"/>
                </a:spcAft>
                <a:buClrTx/>
                <a:buSzTx/>
                <a:buFontTx/>
                <a:buChar char="•"/>
                <a:tabLst/>
                <a:defRPr/>
              </a:pPr>
              <a:t>‹#›</a:t>
            </a:fld>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Tree>
    <p:extLst>
      <p:ext uri="{BB962C8B-B14F-4D97-AF65-F5344CB8AC3E}">
        <p14:creationId xmlns:p14="http://schemas.microsoft.com/office/powerpoint/2010/main" val="1376311634"/>
      </p:ext>
    </p:extLst>
  </p:cSld>
  <p:clrMapOvr>
    <a:masterClrMapping/>
  </p:clrMapOvr>
  <p:transition/>
</p:sldLayout>
</file>

<file path=ppt/slideLayouts/slideLayout594.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5"/>
          <p:cNvSpPr>
            <a:spLocks noGrp="1" noChangeArrowheads="1"/>
          </p:cNvSpPr>
          <p:nvPr>
            <p:ph type="ftr" sz="quarter" idx="10"/>
          </p:nvPr>
        </p:nvSpPr>
        <p:spPr/>
        <p:txBody>
          <a:bodyPr/>
          <a:lstStyle>
            <a:lvl1pPr>
              <a:lnSpc>
                <a:spcPct val="80000"/>
              </a:lnSpc>
              <a:spcBef>
                <a:spcPct val="20000"/>
              </a:spcBef>
              <a:buFontTx/>
              <a:buChar char="•"/>
              <a:defRPr/>
            </a:lvl1pPr>
          </a:lstStyle>
          <a:p>
            <a:pPr marL="0" marR="0" lvl="0" indent="0" algn="ctr" defTabSz="914400" rtl="0" eaLnBrk="1" fontAlgn="base" latinLnBrk="1" hangingPunct="1">
              <a:lnSpc>
                <a:spcPct val="80000"/>
              </a:lnSpc>
              <a:spcBef>
                <a:spcPct val="20000"/>
              </a:spcBef>
              <a:spcAft>
                <a:spcPct val="0"/>
              </a:spcAft>
              <a:buClrTx/>
              <a:buSzTx/>
              <a:buFontTx/>
              <a:buChar char="•"/>
              <a:tabLst/>
              <a:defRPr/>
            </a:pPr>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
        <p:nvSpPr>
          <p:cNvPr id="5" name="Rectangle 6"/>
          <p:cNvSpPr>
            <a:spLocks noGrp="1" noChangeArrowheads="1"/>
          </p:cNvSpPr>
          <p:nvPr>
            <p:ph type="sldNum" sz="quarter" idx="11"/>
          </p:nvPr>
        </p:nvSpPr>
        <p:spPr/>
        <p:txBody>
          <a:bodyPr/>
          <a:lstStyle>
            <a:lvl1pPr>
              <a:lnSpc>
                <a:spcPct val="80000"/>
              </a:lnSpc>
              <a:spcBef>
                <a:spcPct val="20000"/>
              </a:spcBef>
              <a:buFontTx/>
              <a:buChar char="•"/>
              <a:defRPr/>
            </a:lvl1pPr>
          </a:lstStyle>
          <a:p>
            <a:pPr marL="0" marR="0" lvl="0" indent="0" algn="l" defTabSz="914400" rtl="0" eaLnBrk="1" fontAlgn="base" latinLnBrk="1" hangingPunct="1">
              <a:lnSpc>
                <a:spcPct val="80000"/>
              </a:lnSpc>
              <a:spcBef>
                <a:spcPct val="20000"/>
              </a:spcBef>
              <a:spcAft>
                <a:spcPct val="0"/>
              </a:spcAft>
              <a:buClrTx/>
              <a:buSzTx/>
              <a:buFontTx/>
              <a:buChar char="•"/>
              <a:tabLst/>
              <a:defRPr/>
            </a:pPr>
            <a:fld id="{8158D553-B283-4C4D-8C59-2B483994CF2D}" type="slidenum">
              <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rPr>
              <a:pPr marL="0" marR="0" lvl="0" indent="0" algn="l" defTabSz="914400" rtl="0" eaLnBrk="1" fontAlgn="base" latinLnBrk="1" hangingPunct="1">
                <a:lnSpc>
                  <a:spcPct val="80000"/>
                </a:lnSpc>
                <a:spcBef>
                  <a:spcPct val="20000"/>
                </a:spcBef>
                <a:spcAft>
                  <a:spcPct val="0"/>
                </a:spcAft>
                <a:buClrTx/>
                <a:buSzTx/>
                <a:buFontTx/>
                <a:buChar char="•"/>
                <a:tabLst/>
                <a:defRPr/>
              </a:pPr>
              <a:t>‹#›</a:t>
            </a:fld>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Tree>
    <p:extLst>
      <p:ext uri="{BB962C8B-B14F-4D97-AF65-F5344CB8AC3E}">
        <p14:creationId xmlns:p14="http://schemas.microsoft.com/office/powerpoint/2010/main" val="1787197686"/>
      </p:ext>
    </p:extLst>
  </p:cSld>
  <p:clrMapOvr>
    <a:masterClrMapping/>
  </p:clrMapOvr>
  <p:transition/>
</p:sldLayout>
</file>

<file path=ppt/slideLayouts/slideLayout595.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5"/>
          <p:cNvSpPr>
            <a:spLocks noGrp="1" noChangeArrowheads="1"/>
          </p:cNvSpPr>
          <p:nvPr>
            <p:ph type="ftr" sz="quarter" idx="10"/>
          </p:nvPr>
        </p:nvSpPr>
        <p:spPr/>
        <p:txBody>
          <a:bodyPr/>
          <a:lstStyle>
            <a:lvl1pPr>
              <a:lnSpc>
                <a:spcPct val="80000"/>
              </a:lnSpc>
              <a:spcBef>
                <a:spcPct val="20000"/>
              </a:spcBef>
              <a:buFontTx/>
              <a:buChar char="•"/>
              <a:defRPr/>
            </a:lvl1pPr>
          </a:lstStyle>
          <a:p>
            <a:pPr marL="0" marR="0" lvl="0" indent="0" algn="ctr" defTabSz="914400" rtl="0" eaLnBrk="1" fontAlgn="base" latinLnBrk="1" hangingPunct="1">
              <a:lnSpc>
                <a:spcPct val="80000"/>
              </a:lnSpc>
              <a:spcBef>
                <a:spcPct val="20000"/>
              </a:spcBef>
              <a:spcAft>
                <a:spcPct val="0"/>
              </a:spcAft>
              <a:buClrTx/>
              <a:buSzTx/>
              <a:buFontTx/>
              <a:buChar char="•"/>
              <a:tabLst/>
              <a:defRPr/>
            </a:pPr>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
        <p:nvSpPr>
          <p:cNvPr id="5" name="Rectangle 6"/>
          <p:cNvSpPr>
            <a:spLocks noGrp="1" noChangeArrowheads="1"/>
          </p:cNvSpPr>
          <p:nvPr>
            <p:ph type="sldNum" sz="quarter" idx="11"/>
          </p:nvPr>
        </p:nvSpPr>
        <p:spPr/>
        <p:txBody>
          <a:bodyPr/>
          <a:lstStyle>
            <a:lvl1pPr>
              <a:lnSpc>
                <a:spcPct val="80000"/>
              </a:lnSpc>
              <a:spcBef>
                <a:spcPct val="20000"/>
              </a:spcBef>
              <a:buFontTx/>
              <a:buChar char="•"/>
              <a:defRPr/>
            </a:lvl1pPr>
          </a:lstStyle>
          <a:p>
            <a:pPr marL="0" marR="0" lvl="0" indent="0" algn="l" defTabSz="914400" rtl="0" eaLnBrk="1" fontAlgn="base" latinLnBrk="1" hangingPunct="1">
              <a:lnSpc>
                <a:spcPct val="80000"/>
              </a:lnSpc>
              <a:spcBef>
                <a:spcPct val="20000"/>
              </a:spcBef>
              <a:spcAft>
                <a:spcPct val="0"/>
              </a:spcAft>
              <a:buClrTx/>
              <a:buSzTx/>
              <a:buFontTx/>
              <a:buChar char="•"/>
              <a:tabLst/>
              <a:defRPr/>
            </a:pPr>
            <a:fld id="{FF2F60E5-4E62-4924-A424-363FF47DBE45}" type="slidenum">
              <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rPr>
              <a:pPr marL="0" marR="0" lvl="0" indent="0" algn="l" defTabSz="914400" rtl="0" eaLnBrk="1" fontAlgn="base" latinLnBrk="1" hangingPunct="1">
                <a:lnSpc>
                  <a:spcPct val="80000"/>
                </a:lnSpc>
                <a:spcBef>
                  <a:spcPct val="20000"/>
                </a:spcBef>
                <a:spcAft>
                  <a:spcPct val="0"/>
                </a:spcAft>
                <a:buClrTx/>
                <a:buSzTx/>
                <a:buFontTx/>
                <a:buChar char="•"/>
                <a:tabLst/>
                <a:defRPr/>
              </a:pPr>
              <a:t>‹#›</a:t>
            </a:fld>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Tree>
    <p:extLst>
      <p:ext uri="{BB962C8B-B14F-4D97-AF65-F5344CB8AC3E}">
        <p14:creationId xmlns:p14="http://schemas.microsoft.com/office/powerpoint/2010/main" val="3685710355"/>
      </p:ext>
    </p:extLst>
  </p:cSld>
  <p:clrMapOvr>
    <a:masterClrMapping/>
  </p:clrMapOvr>
  <p:transition/>
</p:sldLayout>
</file>

<file path=ppt/slideLayouts/slideLayout596.xml><?xml version="1.0" encoding="utf-8"?>
<p:sldLayout xmlns:a="http://schemas.openxmlformats.org/drawingml/2006/main" xmlns:r="http://schemas.openxmlformats.org/officeDocument/2006/relationships" xmlns:p="http://schemas.openxmlformats.org/presentationml/2006/main" type="objOnly" preserve="1">
  <p:cSld name="내용">
    <p:spTree>
      <p:nvGrpSpPr>
        <p:cNvPr id="1" name=""/>
        <p:cNvGrpSpPr/>
        <p:nvPr/>
      </p:nvGrpSpPr>
      <p:grpSpPr>
        <a:xfrm>
          <a:off x="0" y="0"/>
          <a:ext cx="0" cy="0"/>
          <a:chOff x="0" y="0"/>
          <a:chExt cx="0" cy="0"/>
        </a:xfrm>
      </p:grpSpPr>
      <p:sp>
        <p:nvSpPr>
          <p:cNvPr id="2" name="내용 개체 틀 1"/>
          <p:cNvSpPr>
            <a:spLocks noGrp="1"/>
          </p:cNvSpPr>
          <p:nvPr>
            <p:ph/>
          </p:nvPr>
        </p:nvSpPr>
        <p:spPr>
          <a:xfrm>
            <a:off x="457200" y="274638"/>
            <a:ext cx="8229600" cy="5851525"/>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3" name="Rectangle 5"/>
          <p:cNvSpPr>
            <a:spLocks noGrp="1" noChangeArrowheads="1"/>
          </p:cNvSpPr>
          <p:nvPr>
            <p:ph type="ftr" sz="quarter" idx="10"/>
          </p:nvPr>
        </p:nvSpPr>
        <p:spPr/>
        <p:txBody>
          <a:bodyPr/>
          <a:lstStyle>
            <a:lvl1pPr>
              <a:lnSpc>
                <a:spcPct val="80000"/>
              </a:lnSpc>
              <a:spcBef>
                <a:spcPct val="20000"/>
              </a:spcBef>
              <a:buFontTx/>
              <a:buChar char="•"/>
              <a:defRPr/>
            </a:lvl1pPr>
          </a:lstStyle>
          <a:p>
            <a:pPr marL="0" marR="0" lvl="0" indent="0" algn="ctr" defTabSz="914400" rtl="0" eaLnBrk="1" fontAlgn="base" latinLnBrk="1" hangingPunct="1">
              <a:lnSpc>
                <a:spcPct val="80000"/>
              </a:lnSpc>
              <a:spcBef>
                <a:spcPct val="20000"/>
              </a:spcBef>
              <a:spcAft>
                <a:spcPct val="0"/>
              </a:spcAft>
              <a:buClrTx/>
              <a:buSzTx/>
              <a:buFontTx/>
              <a:buChar char="•"/>
              <a:tabLst/>
              <a:defRPr/>
            </a:pPr>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
        <p:nvSpPr>
          <p:cNvPr id="4" name="Rectangle 6"/>
          <p:cNvSpPr>
            <a:spLocks noGrp="1" noChangeArrowheads="1"/>
          </p:cNvSpPr>
          <p:nvPr>
            <p:ph type="sldNum" sz="quarter" idx="11"/>
          </p:nvPr>
        </p:nvSpPr>
        <p:spPr/>
        <p:txBody>
          <a:bodyPr/>
          <a:lstStyle>
            <a:lvl1pPr>
              <a:lnSpc>
                <a:spcPct val="80000"/>
              </a:lnSpc>
              <a:spcBef>
                <a:spcPct val="20000"/>
              </a:spcBef>
              <a:buFontTx/>
              <a:buChar char="•"/>
              <a:defRPr/>
            </a:lvl1pPr>
          </a:lstStyle>
          <a:p>
            <a:pPr marL="0" marR="0" lvl="0" indent="0" algn="l" defTabSz="914400" rtl="0" eaLnBrk="1" fontAlgn="base" latinLnBrk="1" hangingPunct="1">
              <a:lnSpc>
                <a:spcPct val="80000"/>
              </a:lnSpc>
              <a:spcBef>
                <a:spcPct val="20000"/>
              </a:spcBef>
              <a:spcAft>
                <a:spcPct val="0"/>
              </a:spcAft>
              <a:buClrTx/>
              <a:buSzTx/>
              <a:buFontTx/>
              <a:buChar char="•"/>
              <a:tabLst/>
              <a:defRPr/>
            </a:pPr>
            <a:fld id="{F8802D14-7216-4731-B519-EB7DD22CF4D5}" type="slidenum">
              <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rPr>
              <a:pPr marL="0" marR="0" lvl="0" indent="0" algn="l" defTabSz="914400" rtl="0" eaLnBrk="1" fontAlgn="base" latinLnBrk="1" hangingPunct="1">
                <a:lnSpc>
                  <a:spcPct val="80000"/>
                </a:lnSpc>
                <a:spcBef>
                  <a:spcPct val="20000"/>
                </a:spcBef>
                <a:spcAft>
                  <a:spcPct val="0"/>
                </a:spcAft>
                <a:buClrTx/>
                <a:buSzTx/>
                <a:buFontTx/>
                <a:buChar char="•"/>
                <a:tabLst/>
                <a:defRPr/>
              </a:pPr>
              <a:t>‹#›</a:t>
            </a:fld>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Tree>
    <p:extLst>
      <p:ext uri="{BB962C8B-B14F-4D97-AF65-F5344CB8AC3E}">
        <p14:creationId xmlns:p14="http://schemas.microsoft.com/office/powerpoint/2010/main" val="191720314"/>
      </p:ext>
    </p:extLst>
  </p:cSld>
  <p:clrMapOvr>
    <a:masterClrMapping/>
  </p:clrMapOvr>
  <p:transition/>
</p:sldLayout>
</file>

<file path=ppt/slideLayouts/slideLayout597.xml><?xml version="1.0" encoding="utf-8"?>
<p:sldLayout xmlns:a="http://schemas.openxmlformats.org/drawingml/2006/main" xmlns:r="http://schemas.openxmlformats.org/officeDocument/2006/relationships" xmlns:p="http://schemas.openxmlformats.org/presentationml/2006/main" type="txAndObj" preserve="1">
  <p:cSld name="제목, 텍스트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p>
            <a:r>
              <a:rPr lang="ko-KR" altLang="en-US" smtClean="0"/>
              <a:t>마스터 제목 스타일 편집</a:t>
            </a:r>
            <a:endParaRPr lang="ko-KR" altLang="en-US"/>
          </a:p>
        </p:txBody>
      </p:sp>
      <p:sp>
        <p:nvSpPr>
          <p:cNvPr id="3" name="텍스트 개체 틀 2"/>
          <p:cNvSpPr>
            <a:spLocks noGrp="1"/>
          </p:cNvSpPr>
          <p:nvPr>
            <p:ph type="body" sz="half" idx="1"/>
          </p:nvPr>
        </p:nvSpPr>
        <p:spPr>
          <a:xfrm>
            <a:off x="457200" y="1600200"/>
            <a:ext cx="4038600" cy="4525963"/>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5"/>
          <p:cNvSpPr>
            <a:spLocks noGrp="1" noChangeArrowheads="1"/>
          </p:cNvSpPr>
          <p:nvPr>
            <p:ph type="ftr" sz="quarter" idx="10"/>
          </p:nvPr>
        </p:nvSpPr>
        <p:spPr/>
        <p:txBody>
          <a:bodyPr/>
          <a:lstStyle>
            <a:lvl1pPr>
              <a:lnSpc>
                <a:spcPct val="80000"/>
              </a:lnSpc>
              <a:spcBef>
                <a:spcPct val="20000"/>
              </a:spcBef>
              <a:buFontTx/>
              <a:buChar char="•"/>
              <a:defRPr/>
            </a:lvl1pPr>
          </a:lstStyle>
          <a:p>
            <a:pPr marL="0" marR="0" lvl="0" indent="0" algn="ctr" defTabSz="914400" rtl="0" eaLnBrk="1" fontAlgn="base" latinLnBrk="1" hangingPunct="1">
              <a:lnSpc>
                <a:spcPct val="80000"/>
              </a:lnSpc>
              <a:spcBef>
                <a:spcPct val="20000"/>
              </a:spcBef>
              <a:spcAft>
                <a:spcPct val="0"/>
              </a:spcAft>
              <a:buClrTx/>
              <a:buSzTx/>
              <a:buFontTx/>
              <a:buChar char="•"/>
              <a:tabLst/>
              <a:defRPr/>
            </a:pPr>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
        <p:nvSpPr>
          <p:cNvPr id="6" name="Rectangle 6"/>
          <p:cNvSpPr>
            <a:spLocks noGrp="1" noChangeArrowheads="1"/>
          </p:cNvSpPr>
          <p:nvPr>
            <p:ph type="sldNum" sz="quarter" idx="11"/>
          </p:nvPr>
        </p:nvSpPr>
        <p:spPr/>
        <p:txBody>
          <a:bodyPr/>
          <a:lstStyle>
            <a:lvl1pPr>
              <a:lnSpc>
                <a:spcPct val="80000"/>
              </a:lnSpc>
              <a:spcBef>
                <a:spcPct val="20000"/>
              </a:spcBef>
              <a:buFontTx/>
              <a:buChar char="•"/>
              <a:defRPr/>
            </a:lvl1pPr>
          </a:lstStyle>
          <a:p>
            <a:pPr marL="0" marR="0" lvl="0" indent="0" algn="l" defTabSz="914400" rtl="0" eaLnBrk="1" fontAlgn="base" latinLnBrk="1" hangingPunct="1">
              <a:lnSpc>
                <a:spcPct val="80000"/>
              </a:lnSpc>
              <a:spcBef>
                <a:spcPct val="20000"/>
              </a:spcBef>
              <a:spcAft>
                <a:spcPct val="0"/>
              </a:spcAft>
              <a:buClrTx/>
              <a:buSzTx/>
              <a:buFontTx/>
              <a:buChar char="•"/>
              <a:tabLst/>
              <a:defRPr/>
            </a:pPr>
            <a:fld id="{825A5076-458B-4D9E-BF8B-2044F533D441}" type="slidenum">
              <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rPr>
              <a:pPr marL="0" marR="0" lvl="0" indent="0" algn="l" defTabSz="914400" rtl="0" eaLnBrk="1" fontAlgn="base" latinLnBrk="1" hangingPunct="1">
                <a:lnSpc>
                  <a:spcPct val="80000"/>
                </a:lnSpc>
                <a:spcBef>
                  <a:spcPct val="20000"/>
                </a:spcBef>
                <a:spcAft>
                  <a:spcPct val="0"/>
                </a:spcAft>
                <a:buClrTx/>
                <a:buSzTx/>
                <a:buFontTx/>
                <a:buChar char="•"/>
                <a:tabLst/>
                <a:defRPr/>
              </a:pPr>
              <a:t>‹#›</a:t>
            </a:fld>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Tree>
    <p:extLst>
      <p:ext uri="{BB962C8B-B14F-4D97-AF65-F5344CB8AC3E}">
        <p14:creationId xmlns:p14="http://schemas.microsoft.com/office/powerpoint/2010/main" val="1924913471"/>
      </p:ext>
    </p:extLst>
  </p:cSld>
  <p:clrMapOvr>
    <a:masterClrMapping/>
  </p:clrMapOvr>
  <p:transition/>
</p:sldLayout>
</file>

<file path=ppt/slideLayouts/slideLayout598.xml><?xml version="1.0" encoding="utf-8"?>
<p:sldLayout xmlns:a="http://schemas.openxmlformats.org/drawingml/2006/main" xmlns:r="http://schemas.openxmlformats.org/officeDocument/2006/relationships" xmlns:p="http://schemas.openxmlformats.org/presentationml/2006/main" type="tbl" preserve="1">
  <p:cSld name="제목 및 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p>
            <a:r>
              <a:rPr lang="ko-KR" altLang="en-US" smtClean="0"/>
              <a:t>마스터 제목 스타일 편집</a:t>
            </a:r>
            <a:endParaRPr lang="ko-KR" altLang="en-US"/>
          </a:p>
        </p:txBody>
      </p:sp>
      <p:sp>
        <p:nvSpPr>
          <p:cNvPr id="3" name="표 개체 틀 2"/>
          <p:cNvSpPr>
            <a:spLocks noGrp="1"/>
          </p:cNvSpPr>
          <p:nvPr>
            <p:ph type="tbl" idx="1"/>
          </p:nvPr>
        </p:nvSpPr>
        <p:spPr>
          <a:xfrm>
            <a:off x="457200" y="1600200"/>
            <a:ext cx="8229600" cy="4525963"/>
          </a:xfrm>
        </p:spPr>
        <p:txBody>
          <a:bodyPr/>
          <a:lstStyle/>
          <a:p>
            <a:pPr lvl="0"/>
            <a:endParaRPr lang="ko-KR" altLang="en-US" noProof="0" smtClean="0"/>
          </a:p>
        </p:txBody>
      </p:sp>
      <p:sp>
        <p:nvSpPr>
          <p:cNvPr id="4" name="Rectangle 5"/>
          <p:cNvSpPr>
            <a:spLocks noGrp="1" noChangeArrowheads="1"/>
          </p:cNvSpPr>
          <p:nvPr>
            <p:ph type="ftr" sz="quarter" idx="10"/>
          </p:nvPr>
        </p:nvSpPr>
        <p:spPr/>
        <p:txBody>
          <a:bodyPr/>
          <a:lstStyle>
            <a:lvl1pPr>
              <a:lnSpc>
                <a:spcPct val="80000"/>
              </a:lnSpc>
              <a:spcBef>
                <a:spcPct val="20000"/>
              </a:spcBef>
              <a:buFontTx/>
              <a:buChar char="•"/>
              <a:defRPr/>
            </a:lvl1pPr>
          </a:lstStyle>
          <a:p>
            <a:pPr marL="0" marR="0" lvl="0" indent="0" algn="ctr" defTabSz="914400" rtl="0" eaLnBrk="1" fontAlgn="base" latinLnBrk="1" hangingPunct="1">
              <a:lnSpc>
                <a:spcPct val="80000"/>
              </a:lnSpc>
              <a:spcBef>
                <a:spcPct val="20000"/>
              </a:spcBef>
              <a:spcAft>
                <a:spcPct val="0"/>
              </a:spcAft>
              <a:buClrTx/>
              <a:buSzTx/>
              <a:buFontTx/>
              <a:buChar char="•"/>
              <a:tabLst/>
              <a:defRPr/>
            </a:pPr>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
        <p:nvSpPr>
          <p:cNvPr id="5" name="Rectangle 6"/>
          <p:cNvSpPr>
            <a:spLocks noGrp="1" noChangeArrowheads="1"/>
          </p:cNvSpPr>
          <p:nvPr>
            <p:ph type="sldNum" sz="quarter" idx="11"/>
          </p:nvPr>
        </p:nvSpPr>
        <p:spPr/>
        <p:txBody>
          <a:bodyPr/>
          <a:lstStyle>
            <a:lvl1pPr>
              <a:lnSpc>
                <a:spcPct val="80000"/>
              </a:lnSpc>
              <a:spcBef>
                <a:spcPct val="20000"/>
              </a:spcBef>
              <a:buFontTx/>
              <a:buChar char="•"/>
              <a:defRPr/>
            </a:lvl1pPr>
          </a:lstStyle>
          <a:p>
            <a:pPr marL="0" marR="0" lvl="0" indent="0" algn="l" defTabSz="914400" rtl="0" eaLnBrk="1" fontAlgn="base" latinLnBrk="1" hangingPunct="1">
              <a:lnSpc>
                <a:spcPct val="80000"/>
              </a:lnSpc>
              <a:spcBef>
                <a:spcPct val="20000"/>
              </a:spcBef>
              <a:spcAft>
                <a:spcPct val="0"/>
              </a:spcAft>
              <a:buClrTx/>
              <a:buSzTx/>
              <a:buFontTx/>
              <a:buChar char="•"/>
              <a:tabLst/>
              <a:defRPr/>
            </a:pPr>
            <a:fld id="{D051DAC5-D7EA-4AAB-9330-7713C53DCB24}" type="slidenum">
              <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rPr>
              <a:pPr marL="0" marR="0" lvl="0" indent="0" algn="l" defTabSz="914400" rtl="0" eaLnBrk="1" fontAlgn="base" latinLnBrk="1" hangingPunct="1">
                <a:lnSpc>
                  <a:spcPct val="80000"/>
                </a:lnSpc>
                <a:spcBef>
                  <a:spcPct val="20000"/>
                </a:spcBef>
                <a:spcAft>
                  <a:spcPct val="0"/>
                </a:spcAft>
                <a:buClrTx/>
                <a:buSzTx/>
                <a:buFontTx/>
                <a:buChar char="•"/>
                <a:tabLst/>
                <a:defRPr/>
              </a:pPr>
              <a:t>‹#›</a:t>
            </a:fld>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Tree>
    <p:extLst>
      <p:ext uri="{BB962C8B-B14F-4D97-AF65-F5344CB8AC3E}">
        <p14:creationId xmlns:p14="http://schemas.microsoft.com/office/powerpoint/2010/main" val="2375025378"/>
      </p:ext>
    </p:extLst>
  </p:cSld>
  <p:clrMapOvr>
    <a:masterClrMapping/>
  </p:clrMapOvr>
  <p:transition/>
</p:sldLayout>
</file>

<file path=ppt/slideLayouts/slideLayout599.xml><?xml version="1.0" encoding="utf-8"?>
<p:sldLayout xmlns:a="http://schemas.openxmlformats.org/drawingml/2006/main" xmlns:r="http://schemas.openxmlformats.org/officeDocument/2006/relationships" xmlns:p="http://schemas.openxmlformats.org/presentationml/2006/main" type="title" preserve="1">
  <p:cSld name="제목 슬라이드">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ctrTitle"/>
          </p:nvPr>
        </p:nvSpPr>
        <p:spPr>
          <a:xfrm>
            <a:off x="685800" y="2130425"/>
            <a:ext cx="7772400" cy="1470025"/>
          </a:xfrm>
        </p:spPr>
        <p:txBody>
          <a:bodyPr/>
          <a:lstStyle>
            <a:lvl1pPr>
              <a:defRPr/>
            </a:lvl1pPr>
          </a:lstStyle>
          <a:p>
            <a:r>
              <a:rPr lang="ko-KR" altLang="en-US"/>
              <a:t>마스터 제목 스타일 편집</a:t>
            </a:r>
          </a:p>
        </p:txBody>
      </p:sp>
      <p:sp>
        <p:nvSpPr>
          <p:cNvPr id="17920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ko-KR" altLang="en-US"/>
              <a:t>마스터 부제목 스타일 편집</a:t>
            </a:r>
          </a:p>
        </p:txBody>
      </p:sp>
      <p:sp>
        <p:nvSpPr>
          <p:cNvPr id="4" name="Rectangle 4"/>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400"/>
            </a:lvl1pPr>
          </a:lstStyle>
          <a:p>
            <a:pPr marL="0" marR="0" lvl="0" indent="0" algn="l" defTabSz="914400" rtl="0" eaLnBrk="1" fontAlgn="base" latinLnBrk="1" hangingPunct="1">
              <a:lnSpc>
                <a:spcPct val="100000"/>
              </a:lnSpc>
              <a:spcBef>
                <a:spcPct val="0"/>
              </a:spcBef>
              <a:spcAft>
                <a:spcPct val="0"/>
              </a:spcAft>
              <a:buClrTx/>
              <a:buSzTx/>
              <a:buFontTx/>
              <a:buNone/>
              <a:tabLst/>
              <a:defRPr/>
            </a:pPr>
            <a:endParaRPr kumimoji="1" lang="en-US" altLang="ko-KR" sz="1400" b="0" i="0" u="none" strike="noStrike" kern="1200" cap="none" spc="0" normalizeH="0" baseline="0" noProof="0">
              <a:ln>
                <a:noFill/>
              </a:ln>
              <a:solidFill>
                <a:srgbClr val="000000"/>
              </a:solidFill>
              <a:effectLst/>
              <a:uLnTx/>
              <a:uFillTx/>
              <a:latin typeface="굴림" pitchFamily="50" charset="-127"/>
              <a:ea typeface="굴림" pitchFamily="50" charset="-127"/>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1" hangingPunct="1">
              <a:lnSpc>
                <a:spcPct val="100000"/>
              </a:lnSpc>
              <a:spcBef>
                <a:spcPct val="0"/>
              </a:spcBef>
              <a:spcAft>
                <a:spcPct val="0"/>
              </a:spcAft>
              <a:buClrTx/>
              <a:buSzTx/>
              <a:buFontTx/>
              <a:buNone/>
              <a:tabLst/>
              <a:defRPr/>
            </a:pPr>
            <a:endParaRPr kumimoji="1" lang="en-US" altLang="ko-KR" sz="1400" b="0" i="0" u="none" strike="noStrike" kern="1200" cap="none" spc="0" normalizeH="0" baseline="0" noProof="0">
              <a:ln>
                <a:noFill/>
              </a:ln>
              <a:solidFill>
                <a:srgbClr val="000000"/>
              </a:solidFill>
              <a:effectLst/>
              <a:uLnTx/>
              <a:uFillTx/>
              <a:latin typeface="굴림" pitchFamily="50" charset="-127"/>
              <a:ea typeface="굴림" pitchFamily="50" charset="-127"/>
              <a:cs typeface="+mn-cs"/>
            </a:endParaRPr>
          </a:p>
        </p:txBody>
      </p:sp>
      <p:sp>
        <p:nvSpPr>
          <p:cNvPr id="6" name="Rectangle 6"/>
          <p:cNvSpPr>
            <a:spLocks noGrp="1" noChangeArrowheads="1"/>
          </p:cNvSpPr>
          <p:nvPr>
            <p:ph type="sldNum" sz="quarter" idx="12"/>
          </p:nvPr>
        </p:nvSpPr>
        <p:spPr>
          <a:xfrm>
            <a:off x="6553200" y="6245225"/>
            <a:ext cx="2133600" cy="476250"/>
          </a:xfrm>
        </p:spPr>
        <p:txBody>
          <a:bodyPr/>
          <a:lstStyle>
            <a:lvl1pPr algn="r">
              <a:defRPr/>
            </a:lvl1pPr>
          </a:lstStyle>
          <a:p>
            <a:pPr marL="0" marR="0" lvl="0" indent="0" algn="r" defTabSz="914400" rtl="0" eaLnBrk="1" fontAlgn="base" latinLnBrk="1" hangingPunct="1">
              <a:lnSpc>
                <a:spcPct val="100000"/>
              </a:lnSpc>
              <a:spcBef>
                <a:spcPct val="0"/>
              </a:spcBef>
              <a:spcAft>
                <a:spcPct val="0"/>
              </a:spcAft>
              <a:buClrTx/>
              <a:buSzTx/>
              <a:buFontTx/>
              <a:buNone/>
              <a:tabLst/>
              <a:defRPr/>
            </a:pPr>
            <a:fld id="{DD96AC63-E160-46C4-A308-D6953786190D}" type="slidenum">
              <a:rPr kumimoji="1" lang="en-US" altLang="ko-KR" sz="1400" b="0" i="0" u="none" strike="noStrike" kern="1200" cap="none" spc="0" normalizeH="0" baseline="0" noProof="0">
                <a:ln>
                  <a:noFill/>
                </a:ln>
                <a:solidFill>
                  <a:srgbClr val="000000"/>
                </a:solidFill>
                <a:effectLst/>
                <a:uLnTx/>
                <a:uFillTx/>
                <a:latin typeface="굴림" pitchFamily="50" charset="-127"/>
                <a:ea typeface="굴림" pitchFamily="50" charset="-127"/>
                <a:cs typeface="+mn-cs"/>
              </a:rPr>
              <a:pPr marL="0" marR="0" lvl="0" indent="0" algn="r" defTabSz="914400" rtl="0" eaLnBrk="1" fontAlgn="base" latinLnBrk="1" hangingPunct="1">
                <a:lnSpc>
                  <a:spcPct val="100000"/>
                </a:lnSpc>
                <a:spcBef>
                  <a:spcPct val="0"/>
                </a:spcBef>
                <a:spcAft>
                  <a:spcPct val="0"/>
                </a:spcAft>
                <a:buClrTx/>
                <a:buSzTx/>
                <a:buFontTx/>
                <a:buNone/>
                <a:tabLst/>
                <a:defRPr/>
              </a:pPr>
              <a:t>‹#›</a:t>
            </a:fld>
            <a:endParaRPr kumimoji="1" lang="en-US" altLang="ko-KR" sz="1400" b="0" i="0" u="none" strike="noStrike" kern="1200" cap="none" spc="0" normalizeH="0" baseline="0" noProof="0">
              <a:ln>
                <a:noFill/>
              </a:ln>
              <a:solidFill>
                <a:srgbClr val="000000"/>
              </a:solidFill>
              <a:effectLst/>
              <a:uLnTx/>
              <a:uFillTx/>
              <a:latin typeface="굴림" pitchFamily="50" charset="-127"/>
              <a:ea typeface="굴림" pitchFamily="50" charset="-127"/>
              <a:cs typeface="+mn-cs"/>
            </a:endParaRPr>
          </a:p>
        </p:txBody>
      </p:sp>
    </p:spTree>
    <p:extLst>
      <p:ext uri="{BB962C8B-B14F-4D97-AF65-F5344CB8AC3E}">
        <p14:creationId xmlns:p14="http://schemas.microsoft.com/office/powerpoint/2010/main" val="1180786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ko-K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5"/>
          <p:cNvSpPr>
            <a:spLocks noGrp="1" noChangeArrowheads="1"/>
          </p:cNvSpPr>
          <p:nvPr>
            <p:ph type="ftr" sz="quarter" idx="10"/>
          </p:nvPr>
        </p:nvSpPr>
        <p:spPr/>
        <p:txBody>
          <a:bodyPr/>
          <a:lstStyle>
            <a:lvl1pPr fontAlgn="base">
              <a:spcAft>
                <a:spcPct val="0"/>
              </a:spcAft>
              <a:defRPr kumimoji="1"/>
            </a:lvl1pPr>
          </a:lstStyle>
          <a:p>
            <a:pPr>
              <a:defRPr/>
            </a:pPr>
            <a:endParaRPr lang="ko-KR" altLang="en-US"/>
          </a:p>
        </p:txBody>
      </p:sp>
      <p:sp>
        <p:nvSpPr>
          <p:cNvPr id="8" name="Rectangle 6"/>
          <p:cNvSpPr>
            <a:spLocks noGrp="1" noChangeArrowheads="1"/>
          </p:cNvSpPr>
          <p:nvPr>
            <p:ph type="sldNum" sz="quarter" idx="11"/>
          </p:nvPr>
        </p:nvSpPr>
        <p:spPr/>
        <p:txBody>
          <a:bodyPr/>
          <a:lstStyle>
            <a:lvl1pPr fontAlgn="base">
              <a:spcAft>
                <a:spcPct val="0"/>
              </a:spcAft>
              <a:defRPr kumimoji="1"/>
            </a:lvl1pPr>
          </a:lstStyle>
          <a:p>
            <a:pPr>
              <a:defRPr/>
            </a:pPr>
            <a:fld id="{540506D8-070C-4A6F-8ECD-E640032E97AC}" type="slidenum">
              <a:rPr lang="ko-KR" altLang="en-US"/>
              <a:pPr>
                <a:defRPr/>
              </a:pPr>
              <a:t>‹#›</a:t>
            </a:fld>
            <a:endParaRPr lang="ko-KR" altLang="en-US"/>
          </a:p>
        </p:txBody>
      </p:sp>
    </p:spTree>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5"/>
          <p:cNvSpPr>
            <a:spLocks noGrp="1" noChangeArrowheads="1"/>
          </p:cNvSpPr>
          <p:nvPr>
            <p:ph type="ftr" sz="quarter" idx="10"/>
          </p:nvPr>
        </p:nvSpPr>
        <p:spPr>
          <a:ln/>
        </p:spPr>
        <p:txBody>
          <a:bodyPr/>
          <a:lstStyle>
            <a:lvl1pPr>
              <a:defRPr/>
            </a:lvl1pPr>
          </a:lstStyle>
          <a:p>
            <a:pPr marL="0" marR="0" lvl="0" indent="0" algn="ctr" defTabSz="914400" rtl="0" eaLnBrk="1" fontAlgn="base" latinLnBrk="1" hangingPunct="1">
              <a:lnSpc>
                <a:spcPct val="100000"/>
              </a:lnSpc>
              <a:spcBef>
                <a:spcPct val="0"/>
              </a:spcBef>
              <a:spcAft>
                <a:spcPct val="0"/>
              </a:spcAft>
              <a:buClrTx/>
              <a:buSzTx/>
              <a:buFontTx/>
              <a:buNone/>
              <a:tabLst/>
              <a:defRPr/>
            </a:pPr>
            <a:endParaRPr kumimoji="1" lang="en-US" altLang="ko-KR" sz="1400" b="0" i="0" u="none" strike="noStrike" kern="1200" cap="none" spc="0" normalizeH="0" baseline="0" noProof="0">
              <a:ln>
                <a:noFill/>
              </a:ln>
              <a:solidFill>
                <a:srgbClr val="000000"/>
              </a:solidFill>
              <a:effectLst/>
              <a:uLnTx/>
              <a:uFillTx/>
              <a:latin typeface="굴림" pitchFamily="50" charset="-127"/>
              <a:ea typeface="굴림" pitchFamily="50" charset="-127"/>
              <a:cs typeface="+mn-cs"/>
            </a:endParaRPr>
          </a:p>
        </p:txBody>
      </p:sp>
      <p:sp>
        <p:nvSpPr>
          <p:cNvPr id="5" name="Rectangle 6"/>
          <p:cNvSpPr>
            <a:spLocks noGrp="1" noChangeArrowheads="1"/>
          </p:cNvSpPr>
          <p:nvPr>
            <p:ph type="sldNum" sz="quarter" idx="11"/>
          </p:nvPr>
        </p:nvSpPr>
        <p:spPr>
          <a:ln/>
        </p:spPr>
        <p:txBody>
          <a:bodyPr/>
          <a:lstStyle>
            <a:lvl1pPr>
              <a:defRPr/>
            </a:lvl1pPr>
          </a:lstStyle>
          <a:p>
            <a:pPr marL="0" marR="0" lvl="0" indent="0" algn="l" defTabSz="914400" rtl="0" eaLnBrk="1" fontAlgn="base" latinLnBrk="1" hangingPunct="1">
              <a:lnSpc>
                <a:spcPct val="100000"/>
              </a:lnSpc>
              <a:spcBef>
                <a:spcPct val="0"/>
              </a:spcBef>
              <a:spcAft>
                <a:spcPct val="0"/>
              </a:spcAft>
              <a:buClrTx/>
              <a:buSzTx/>
              <a:buFontTx/>
              <a:buNone/>
              <a:tabLst/>
              <a:defRPr/>
            </a:pPr>
            <a:fld id="{60FF2A73-1C14-4C86-B5C7-A9EBF9E07E44}" type="slidenum">
              <a:rPr kumimoji="1" lang="en-US" altLang="ko-KR" sz="1400" b="0" i="0" u="none" strike="noStrike" kern="1200" cap="none" spc="0" normalizeH="0" baseline="0" noProof="0">
                <a:ln>
                  <a:noFill/>
                </a:ln>
                <a:solidFill>
                  <a:srgbClr val="000000"/>
                </a:solidFill>
                <a:effectLst/>
                <a:uLnTx/>
                <a:uFillTx/>
                <a:latin typeface="굴림" pitchFamily="50" charset="-127"/>
                <a:ea typeface="굴림" pitchFamily="50" charset="-127"/>
                <a:cs typeface="+mn-cs"/>
              </a:rPr>
              <a:pPr marL="0" marR="0" lvl="0" indent="0" algn="l" defTabSz="914400" rtl="0" eaLnBrk="1" fontAlgn="base" latinLnBrk="1" hangingPunct="1">
                <a:lnSpc>
                  <a:spcPct val="100000"/>
                </a:lnSpc>
                <a:spcBef>
                  <a:spcPct val="0"/>
                </a:spcBef>
                <a:spcAft>
                  <a:spcPct val="0"/>
                </a:spcAft>
                <a:buClrTx/>
                <a:buSzTx/>
                <a:buFontTx/>
                <a:buNone/>
                <a:tabLst/>
                <a:defRPr/>
              </a:pPr>
              <a:t>‹#›</a:t>
            </a:fld>
            <a:endParaRPr kumimoji="1" lang="en-US" altLang="ko-KR" sz="1400" b="0" i="0" u="none" strike="noStrike" kern="1200" cap="none" spc="0" normalizeH="0" baseline="0" noProof="0">
              <a:ln>
                <a:noFill/>
              </a:ln>
              <a:solidFill>
                <a:srgbClr val="000000"/>
              </a:solidFill>
              <a:effectLst/>
              <a:uLnTx/>
              <a:uFillTx/>
              <a:latin typeface="굴림" pitchFamily="50" charset="-127"/>
              <a:ea typeface="굴림" pitchFamily="50" charset="-127"/>
              <a:cs typeface="+mn-cs"/>
            </a:endParaRPr>
          </a:p>
        </p:txBody>
      </p:sp>
    </p:spTree>
    <p:extLst>
      <p:ext uri="{BB962C8B-B14F-4D97-AF65-F5344CB8AC3E}">
        <p14:creationId xmlns:p14="http://schemas.microsoft.com/office/powerpoint/2010/main" val="2848128074"/>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5"/>
          <p:cNvSpPr>
            <a:spLocks noGrp="1" noChangeArrowheads="1"/>
          </p:cNvSpPr>
          <p:nvPr>
            <p:ph type="ftr" sz="quarter" idx="10"/>
          </p:nvPr>
        </p:nvSpPr>
        <p:spPr>
          <a:ln/>
        </p:spPr>
        <p:txBody>
          <a:bodyPr/>
          <a:lstStyle>
            <a:lvl1pPr>
              <a:defRPr/>
            </a:lvl1pPr>
          </a:lstStyle>
          <a:p>
            <a:pPr marL="0" marR="0" lvl="0" indent="0" algn="ctr" defTabSz="914400" rtl="0" eaLnBrk="1" fontAlgn="base" latinLnBrk="1" hangingPunct="1">
              <a:lnSpc>
                <a:spcPct val="100000"/>
              </a:lnSpc>
              <a:spcBef>
                <a:spcPct val="0"/>
              </a:spcBef>
              <a:spcAft>
                <a:spcPct val="0"/>
              </a:spcAft>
              <a:buClrTx/>
              <a:buSzTx/>
              <a:buFontTx/>
              <a:buNone/>
              <a:tabLst/>
              <a:defRPr/>
            </a:pPr>
            <a:endParaRPr kumimoji="1" lang="en-US" altLang="ko-KR" sz="1400" b="0" i="0" u="none" strike="noStrike" kern="1200" cap="none" spc="0" normalizeH="0" baseline="0" noProof="0">
              <a:ln>
                <a:noFill/>
              </a:ln>
              <a:solidFill>
                <a:srgbClr val="000000"/>
              </a:solidFill>
              <a:effectLst/>
              <a:uLnTx/>
              <a:uFillTx/>
              <a:latin typeface="굴림" pitchFamily="50" charset="-127"/>
              <a:ea typeface="굴림" pitchFamily="50" charset="-127"/>
              <a:cs typeface="+mn-cs"/>
            </a:endParaRPr>
          </a:p>
        </p:txBody>
      </p:sp>
      <p:sp>
        <p:nvSpPr>
          <p:cNvPr id="5" name="Rectangle 6"/>
          <p:cNvSpPr>
            <a:spLocks noGrp="1" noChangeArrowheads="1"/>
          </p:cNvSpPr>
          <p:nvPr>
            <p:ph type="sldNum" sz="quarter" idx="11"/>
          </p:nvPr>
        </p:nvSpPr>
        <p:spPr>
          <a:ln/>
        </p:spPr>
        <p:txBody>
          <a:bodyPr/>
          <a:lstStyle>
            <a:lvl1pPr>
              <a:defRPr/>
            </a:lvl1pPr>
          </a:lstStyle>
          <a:p>
            <a:pPr marL="0" marR="0" lvl="0" indent="0" algn="l" defTabSz="914400" rtl="0" eaLnBrk="1" fontAlgn="base" latinLnBrk="1" hangingPunct="1">
              <a:lnSpc>
                <a:spcPct val="100000"/>
              </a:lnSpc>
              <a:spcBef>
                <a:spcPct val="0"/>
              </a:spcBef>
              <a:spcAft>
                <a:spcPct val="0"/>
              </a:spcAft>
              <a:buClrTx/>
              <a:buSzTx/>
              <a:buFontTx/>
              <a:buNone/>
              <a:tabLst/>
              <a:defRPr/>
            </a:pPr>
            <a:fld id="{ABE3AEE1-B472-4CA4-BF7A-A1F90F3912F4}" type="slidenum">
              <a:rPr kumimoji="1" lang="en-US" altLang="ko-KR" sz="1400" b="0" i="0" u="none" strike="noStrike" kern="1200" cap="none" spc="0" normalizeH="0" baseline="0" noProof="0">
                <a:ln>
                  <a:noFill/>
                </a:ln>
                <a:solidFill>
                  <a:srgbClr val="000000"/>
                </a:solidFill>
                <a:effectLst/>
                <a:uLnTx/>
                <a:uFillTx/>
                <a:latin typeface="굴림" pitchFamily="50" charset="-127"/>
                <a:ea typeface="굴림" pitchFamily="50" charset="-127"/>
                <a:cs typeface="+mn-cs"/>
              </a:rPr>
              <a:pPr marL="0" marR="0" lvl="0" indent="0" algn="l" defTabSz="914400" rtl="0" eaLnBrk="1" fontAlgn="base" latinLnBrk="1" hangingPunct="1">
                <a:lnSpc>
                  <a:spcPct val="100000"/>
                </a:lnSpc>
                <a:spcBef>
                  <a:spcPct val="0"/>
                </a:spcBef>
                <a:spcAft>
                  <a:spcPct val="0"/>
                </a:spcAft>
                <a:buClrTx/>
                <a:buSzTx/>
                <a:buFontTx/>
                <a:buNone/>
                <a:tabLst/>
                <a:defRPr/>
              </a:pPr>
              <a:t>‹#›</a:t>
            </a:fld>
            <a:endParaRPr kumimoji="1" lang="en-US" altLang="ko-KR" sz="1400" b="0" i="0" u="none" strike="noStrike" kern="1200" cap="none" spc="0" normalizeH="0" baseline="0" noProof="0">
              <a:ln>
                <a:noFill/>
              </a:ln>
              <a:solidFill>
                <a:srgbClr val="000000"/>
              </a:solidFill>
              <a:effectLst/>
              <a:uLnTx/>
              <a:uFillTx/>
              <a:latin typeface="굴림" pitchFamily="50" charset="-127"/>
              <a:ea typeface="굴림" pitchFamily="50" charset="-127"/>
              <a:cs typeface="+mn-cs"/>
            </a:endParaRPr>
          </a:p>
        </p:txBody>
      </p:sp>
    </p:spTree>
    <p:extLst>
      <p:ext uri="{BB962C8B-B14F-4D97-AF65-F5344CB8AC3E}">
        <p14:creationId xmlns:p14="http://schemas.microsoft.com/office/powerpoint/2010/main" val="1199445809"/>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5"/>
          <p:cNvSpPr>
            <a:spLocks noGrp="1" noChangeArrowheads="1"/>
          </p:cNvSpPr>
          <p:nvPr>
            <p:ph type="ftr" sz="quarter" idx="10"/>
          </p:nvPr>
        </p:nvSpPr>
        <p:spPr>
          <a:ln/>
        </p:spPr>
        <p:txBody>
          <a:bodyPr/>
          <a:lstStyle>
            <a:lvl1pPr>
              <a:defRPr/>
            </a:lvl1pPr>
          </a:lstStyle>
          <a:p>
            <a:pPr marL="0" marR="0" lvl="0" indent="0" algn="ctr" defTabSz="914400" rtl="0" eaLnBrk="1" fontAlgn="base" latinLnBrk="1" hangingPunct="1">
              <a:lnSpc>
                <a:spcPct val="100000"/>
              </a:lnSpc>
              <a:spcBef>
                <a:spcPct val="0"/>
              </a:spcBef>
              <a:spcAft>
                <a:spcPct val="0"/>
              </a:spcAft>
              <a:buClrTx/>
              <a:buSzTx/>
              <a:buFontTx/>
              <a:buNone/>
              <a:tabLst/>
              <a:defRPr/>
            </a:pPr>
            <a:endParaRPr kumimoji="1" lang="en-US" altLang="ko-KR" sz="1400" b="0" i="0" u="none" strike="noStrike" kern="1200" cap="none" spc="0" normalizeH="0" baseline="0" noProof="0">
              <a:ln>
                <a:noFill/>
              </a:ln>
              <a:solidFill>
                <a:srgbClr val="000000"/>
              </a:solidFill>
              <a:effectLst/>
              <a:uLnTx/>
              <a:uFillTx/>
              <a:latin typeface="굴림" pitchFamily="50" charset="-127"/>
              <a:ea typeface="굴림" pitchFamily="50" charset="-127"/>
              <a:cs typeface="+mn-cs"/>
            </a:endParaRPr>
          </a:p>
        </p:txBody>
      </p:sp>
      <p:sp>
        <p:nvSpPr>
          <p:cNvPr id="6" name="Rectangle 6"/>
          <p:cNvSpPr>
            <a:spLocks noGrp="1" noChangeArrowheads="1"/>
          </p:cNvSpPr>
          <p:nvPr>
            <p:ph type="sldNum" sz="quarter" idx="11"/>
          </p:nvPr>
        </p:nvSpPr>
        <p:spPr>
          <a:ln/>
        </p:spPr>
        <p:txBody>
          <a:bodyPr/>
          <a:lstStyle>
            <a:lvl1pPr>
              <a:defRPr/>
            </a:lvl1pPr>
          </a:lstStyle>
          <a:p>
            <a:pPr marL="0" marR="0" lvl="0" indent="0" algn="l" defTabSz="914400" rtl="0" eaLnBrk="1" fontAlgn="base" latinLnBrk="1" hangingPunct="1">
              <a:lnSpc>
                <a:spcPct val="100000"/>
              </a:lnSpc>
              <a:spcBef>
                <a:spcPct val="0"/>
              </a:spcBef>
              <a:spcAft>
                <a:spcPct val="0"/>
              </a:spcAft>
              <a:buClrTx/>
              <a:buSzTx/>
              <a:buFontTx/>
              <a:buNone/>
              <a:tabLst/>
              <a:defRPr/>
            </a:pPr>
            <a:fld id="{014ECD0C-A902-4603-8DBA-534DF6F4751E}" type="slidenum">
              <a:rPr kumimoji="1" lang="en-US" altLang="ko-KR" sz="1400" b="0" i="0" u="none" strike="noStrike" kern="1200" cap="none" spc="0" normalizeH="0" baseline="0" noProof="0">
                <a:ln>
                  <a:noFill/>
                </a:ln>
                <a:solidFill>
                  <a:srgbClr val="000000"/>
                </a:solidFill>
                <a:effectLst/>
                <a:uLnTx/>
                <a:uFillTx/>
                <a:latin typeface="굴림" pitchFamily="50" charset="-127"/>
                <a:ea typeface="굴림" pitchFamily="50" charset="-127"/>
                <a:cs typeface="+mn-cs"/>
              </a:rPr>
              <a:pPr marL="0" marR="0" lvl="0" indent="0" algn="l" defTabSz="914400" rtl="0" eaLnBrk="1" fontAlgn="base" latinLnBrk="1" hangingPunct="1">
                <a:lnSpc>
                  <a:spcPct val="100000"/>
                </a:lnSpc>
                <a:spcBef>
                  <a:spcPct val="0"/>
                </a:spcBef>
                <a:spcAft>
                  <a:spcPct val="0"/>
                </a:spcAft>
                <a:buClrTx/>
                <a:buSzTx/>
                <a:buFontTx/>
                <a:buNone/>
                <a:tabLst/>
                <a:defRPr/>
              </a:pPr>
              <a:t>‹#›</a:t>
            </a:fld>
            <a:endParaRPr kumimoji="1" lang="en-US" altLang="ko-KR" sz="1400" b="0" i="0" u="none" strike="noStrike" kern="1200" cap="none" spc="0" normalizeH="0" baseline="0" noProof="0">
              <a:ln>
                <a:noFill/>
              </a:ln>
              <a:solidFill>
                <a:srgbClr val="000000"/>
              </a:solidFill>
              <a:effectLst/>
              <a:uLnTx/>
              <a:uFillTx/>
              <a:latin typeface="굴림" pitchFamily="50" charset="-127"/>
              <a:ea typeface="굴림" pitchFamily="50" charset="-127"/>
              <a:cs typeface="+mn-cs"/>
            </a:endParaRPr>
          </a:p>
        </p:txBody>
      </p:sp>
    </p:spTree>
    <p:extLst>
      <p:ext uri="{BB962C8B-B14F-4D97-AF65-F5344CB8AC3E}">
        <p14:creationId xmlns:p14="http://schemas.microsoft.com/office/powerpoint/2010/main" val="167567069"/>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5"/>
          <p:cNvSpPr>
            <a:spLocks noGrp="1" noChangeArrowheads="1"/>
          </p:cNvSpPr>
          <p:nvPr>
            <p:ph type="ftr" sz="quarter" idx="10"/>
          </p:nvPr>
        </p:nvSpPr>
        <p:spPr>
          <a:ln/>
        </p:spPr>
        <p:txBody>
          <a:bodyPr/>
          <a:lstStyle>
            <a:lvl1pPr>
              <a:defRPr/>
            </a:lvl1pPr>
          </a:lstStyle>
          <a:p>
            <a:pPr marL="0" marR="0" lvl="0" indent="0" algn="ctr" defTabSz="914400" rtl="0" eaLnBrk="1" fontAlgn="base" latinLnBrk="1" hangingPunct="1">
              <a:lnSpc>
                <a:spcPct val="100000"/>
              </a:lnSpc>
              <a:spcBef>
                <a:spcPct val="0"/>
              </a:spcBef>
              <a:spcAft>
                <a:spcPct val="0"/>
              </a:spcAft>
              <a:buClrTx/>
              <a:buSzTx/>
              <a:buFontTx/>
              <a:buNone/>
              <a:tabLst/>
              <a:defRPr/>
            </a:pPr>
            <a:endParaRPr kumimoji="1" lang="en-US" altLang="ko-KR" sz="1400" b="0" i="0" u="none" strike="noStrike" kern="1200" cap="none" spc="0" normalizeH="0" baseline="0" noProof="0">
              <a:ln>
                <a:noFill/>
              </a:ln>
              <a:solidFill>
                <a:srgbClr val="000000"/>
              </a:solidFill>
              <a:effectLst/>
              <a:uLnTx/>
              <a:uFillTx/>
              <a:latin typeface="굴림" pitchFamily="50" charset="-127"/>
              <a:ea typeface="굴림" pitchFamily="50" charset="-127"/>
              <a:cs typeface="+mn-cs"/>
            </a:endParaRPr>
          </a:p>
        </p:txBody>
      </p:sp>
      <p:sp>
        <p:nvSpPr>
          <p:cNvPr id="8" name="Rectangle 6"/>
          <p:cNvSpPr>
            <a:spLocks noGrp="1" noChangeArrowheads="1"/>
          </p:cNvSpPr>
          <p:nvPr>
            <p:ph type="sldNum" sz="quarter" idx="11"/>
          </p:nvPr>
        </p:nvSpPr>
        <p:spPr>
          <a:ln/>
        </p:spPr>
        <p:txBody>
          <a:bodyPr/>
          <a:lstStyle>
            <a:lvl1pPr>
              <a:defRPr/>
            </a:lvl1pPr>
          </a:lstStyle>
          <a:p>
            <a:pPr marL="0" marR="0" lvl="0" indent="0" algn="l" defTabSz="914400" rtl="0" eaLnBrk="1" fontAlgn="base" latinLnBrk="1" hangingPunct="1">
              <a:lnSpc>
                <a:spcPct val="100000"/>
              </a:lnSpc>
              <a:spcBef>
                <a:spcPct val="0"/>
              </a:spcBef>
              <a:spcAft>
                <a:spcPct val="0"/>
              </a:spcAft>
              <a:buClrTx/>
              <a:buSzTx/>
              <a:buFontTx/>
              <a:buNone/>
              <a:tabLst/>
              <a:defRPr/>
            </a:pPr>
            <a:fld id="{F4079D9C-6D68-4A28-A9AC-CE8FB7EAD58B}" type="slidenum">
              <a:rPr kumimoji="1" lang="en-US" altLang="ko-KR" sz="1400" b="0" i="0" u="none" strike="noStrike" kern="1200" cap="none" spc="0" normalizeH="0" baseline="0" noProof="0">
                <a:ln>
                  <a:noFill/>
                </a:ln>
                <a:solidFill>
                  <a:srgbClr val="000000"/>
                </a:solidFill>
                <a:effectLst/>
                <a:uLnTx/>
                <a:uFillTx/>
                <a:latin typeface="굴림" pitchFamily="50" charset="-127"/>
                <a:ea typeface="굴림" pitchFamily="50" charset="-127"/>
                <a:cs typeface="+mn-cs"/>
              </a:rPr>
              <a:pPr marL="0" marR="0" lvl="0" indent="0" algn="l" defTabSz="914400" rtl="0" eaLnBrk="1" fontAlgn="base" latinLnBrk="1" hangingPunct="1">
                <a:lnSpc>
                  <a:spcPct val="100000"/>
                </a:lnSpc>
                <a:spcBef>
                  <a:spcPct val="0"/>
                </a:spcBef>
                <a:spcAft>
                  <a:spcPct val="0"/>
                </a:spcAft>
                <a:buClrTx/>
                <a:buSzTx/>
                <a:buFontTx/>
                <a:buNone/>
                <a:tabLst/>
                <a:defRPr/>
              </a:pPr>
              <a:t>‹#›</a:t>
            </a:fld>
            <a:endParaRPr kumimoji="1" lang="en-US" altLang="ko-KR" sz="1400" b="0" i="0" u="none" strike="noStrike" kern="1200" cap="none" spc="0" normalizeH="0" baseline="0" noProof="0">
              <a:ln>
                <a:noFill/>
              </a:ln>
              <a:solidFill>
                <a:srgbClr val="000000"/>
              </a:solidFill>
              <a:effectLst/>
              <a:uLnTx/>
              <a:uFillTx/>
              <a:latin typeface="굴림" pitchFamily="50" charset="-127"/>
              <a:ea typeface="굴림" pitchFamily="50" charset="-127"/>
              <a:cs typeface="+mn-cs"/>
            </a:endParaRPr>
          </a:p>
        </p:txBody>
      </p:sp>
    </p:spTree>
    <p:extLst>
      <p:ext uri="{BB962C8B-B14F-4D97-AF65-F5344CB8AC3E}">
        <p14:creationId xmlns:p14="http://schemas.microsoft.com/office/powerpoint/2010/main" val="2700633908"/>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5"/>
          <p:cNvSpPr>
            <a:spLocks noGrp="1" noChangeArrowheads="1"/>
          </p:cNvSpPr>
          <p:nvPr>
            <p:ph type="ftr" sz="quarter" idx="10"/>
          </p:nvPr>
        </p:nvSpPr>
        <p:spPr>
          <a:ln/>
        </p:spPr>
        <p:txBody>
          <a:bodyPr/>
          <a:lstStyle>
            <a:lvl1pPr>
              <a:defRPr/>
            </a:lvl1pPr>
          </a:lstStyle>
          <a:p>
            <a:pPr marL="0" marR="0" lvl="0" indent="0" algn="ctr" defTabSz="914400" rtl="0" eaLnBrk="1" fontAlgn="base" latinLnBrk="1" hangingPunct="1">
              <a:lnSpc>
                <a:spcPct val="100000"/>
              </a:lnSpc>
              <a:spcBef>
                <a:spcPct val="0"/>
              </a:spcBef>
              <a:spcAft>
                <a:spcPct val="0"/>
              </a:spcAft>
              <a:buClrTx/>
              <a:buSzTx/>
              <a:buFontTx/>
              <a:buNone/>
              <a:tabLst/>
              <a:defRPr/>
            </a:pPr>
            <a:endParaRPr kumimoji="1" lang="en-US" altLang="ko-KR" sz="1400" b="0" i="0" u="none" strike="noStrike" kern="1200" cap="none" spc="0" normalizeH="0" baseline="0" noProof="0">
              <a:ln>
                <a:noFill/>
              </a:ln>
              <a:solidFill>
                <a:srgbClr val="000000"/>
              </a:solidFill>
              <a:effectLst/>
              <a:uLnTx/>
              <a:uFillTx/>
              <a:latin typeface="굴림" pitchFamily="50" charset="-127"/>
              <a:ea typeface="굴림" pitchFamily="50" charset="-127"/>
              <a:cs typeface="+mn-cs"/>
            </a:endParaRPr>
          </a:p>
        </p:txBody>
      </p:sp>
      <p:sp>
        <p:nvSpPr>
          <p:cNvPr id="4" name="Rectangle 6"/>
          <p:cNvSpPr>
            <a:spLocks noGrp="1" noChangeArrowheads="1"/>
          </p:cNvSpPr>
          <p:nvPr>
            <p:ph type="sldNum" sz="quarter" idx="11"/>
          </p:nvPr>
        </p:nvSpPr>
        <p:spPr>
          <a:ln/>
        </p:spPr>
        <p:txBody>
          <a:bodyPr/>
          <a:lstStyle>
            <a:lvl1pPr>
              <a:defRPr/>
            </a:lvl1pPr>
          </a:lstStyle>
          <a:p>
            <a:pPr marL="0" marR="0" lvl="0" indent="0" algn="l" defTabSz="914400" rtl="0" eaLnBrk="1" fontAlgn="base" latinLnBrk="1" hangingPunct="1">
              <a:lnSpc>
                <a:spcPct val="100000"/>
              </a:lnSpc>
              <a:spcBef>
                <a:spcPct val="0"/>
              </a:spcBef>
              <a:spcAft>
                <a:spcPct val="0"/>
              </a:spcAft>
              <a:buClrTx/>
              <a:buSzTx/>
              <a:buFontTx/>
              <a:buNone/>
              <a:tabLst/>
              <a:defRPr/>
            </a:pPr>
            <a:fld id="{238FC0F1-E1C8-4420-914C-77EE1118B5FE}" type="slidenum">
              <a:rPr kumimoji="1" lang="en-US" altLang="ko-KR" sz="1400" b="0" i="0" u="none" strike="noStrike" kern="1200" cap="none" spc="0" normalizeH="0" baseline="0" noProof="0">
                <a:ln>
                  <a:noFill/>
                </a:ln>
                <a:solidFill>
                  <a:srgbClr val="000000"/>
                </a:solidFill>
                <a:effectLst/>
                <a:uLnTx/>
                <a:uFillTx/>
                <a:latin typeface="굴림" pitchFamily="50" charset="-127"/>
                <a:ea typeface="굴림" pitchFamily="50" charset="-127"/>
                <a:cs typeface="+mn-cs"/>
              </a:rPr>
              <a:pPr marL="0" marR="0" lvl="0" indent="0" algn="l" defTabSz="914400" rtl="0" eaLnBrk="1" fontAlgn="base" latinLnBrk="1" hangingPunct="1">
                <a:lnSpc>
                  <a:spcPct val="100000"/>
                </a:lnSpc>
                <a:spcBef>
                  <a:spcPct val="0"/>
                </a:spcBef>
                <a:spcAft>
                  <a:spcPct val="0"/>
                </a:spcAft>
                <a:buClrTx/>
                <a:buSzTx/>
                <a:buFontTx/>
                <a:buNone/>
                <a:tabLst/>
                <a:defRPr/>
              </a:pPr>
              <a:t>‹#›</a:t>
            </a:fld>
            <a:endParaRPr kumimoji="1" lang="en-US" altLang="ko-KR" sz="1400" b="0" i="0" u="none" strike="noStrike" kern="1200" cap="none" spc="0" normalizeH="0" baseline="0" noProof="0">
              <a:ln>
                <a:noFill/>
              </a:ln>
              <a:solidFill>
                <a:srgbClr val="000000"/>
              </a:solidFill>
              <a:effectLst/>
              <a:uLnTx/>
              <a:uFillTx/>
              <a:latin typeface="굴림" pitchFamily="50" charset="-127"/>
              <a:ea typeface="굴림" pitchFamily="50" charset="-127"/>
              <a:cs typeface="+mn-cs"/>
            </a:endParaRPr>
          </a:p>
        </p:txBody>
      </p:sp>
    </p:spTree>
    <p:extLst>
      <p:ext uri="{BB962C8B-B14F-4D97-AF65-F5344CB8AC3E}">
        <p14:creationId xmlns:p14="http://schemas.microsoft.com/office/powerpoint/2010/main" val="2337241175"/>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marL="0" marR="0" lvl="0" indent="0" algn="ctr" defTabSz="914400" rtl="0" eaLnBrk="1" fontAlgn="base" latinLnBrk="1" hangingPunct="1">
              <a:lnSpc>
                <a:spcPct val="100000"/>
              </a:lnSpc>
              <a:spcBef>
                <a:spcPct val="0"/>
              </a:spcBef>
              <a:spcAft>
                <a:spcPct val="0"/>
              </a:spcAft>
              <a:buClrTx/>
              <a:buSzTx/>
              <a:buFontTx/>
              <a:buNone/>
              <a:tabLst/>
              <a:defRPr/>
            </a:pPr>
            <a:endParaRPr kumimoji="1" lang="en-US" altLang="ko-KR" sz="1400" b="0" i="0" u="none" strike="noStrike" kern="1200" cap="none" spc="0" normalizeH="0" baseline="0" noProof="0">
              <a:ln>
                <a:noFill/>
              </a:ln>
              <a:solidFill>
                <a:srgbClr val="000000"/>
              </a:solidFill>
              <a:effectLst/>
              <a:uLnTx/>
              <a:uFillTx/>
              <a:latin typeface="굴림" pitchFamily="50" charset="-127"/>
              <a:ea typeface="굴림" pitchFamily="50" charset="-127"/>
              <a:cs typeface="+mn-cs"/>
            </a:endParaRPr>
          </a:p>
        </p:txBody>
      </p:sp>
      <p:sp>
        <p:nvSpPr>
          <p:cNvPr id="3" name="Rectangle 6"/>
          <p:cNvSpPr>
            <a:spLocks noGrp="1" noChangeArrowheads="1"/>
          </p:cNvSpPr>
          <p:nvPr>
            <p:ph type="sldNum" sz="quarter" idx="11"/>
          </p:nvPr>
        </p:nvSpPr>
        <p:spPr/>
        <p:txBody>
          <a:bodyPr/>
          <a:lstStyle>
            <a:lvl1pPr>
              <a:defRPr sz="1000">
                <a:latin typeface="Arial" pitchFamily="34" charset="0"/>
                <a:cs typeface="Arial" pitchFamily="34" charset="0"/>
              </a:defRPr>
            </a:lvl1pPr>
          </a:lstStyle>
          <a:p>
            <a:pPr marL="0" marR="0" lvl="0" indent="0" algn="l" defTabSz="914400" rtl="0" eaLnBrk="1" fontAlgn="base" latinLnBrk="1" hangingPunct="1">
              <a:lnSpc>
                <a:spcPct val="100000"/>
              </a:lnSpc>
              <a:spcBef>
                <a:spcPct val="0"/>
              </a:spcBef>
              <a:spcAft>
                <a:spcPct val="0"/>
              </a:spcAft>
              <a:buClrTx/>
              <a:buSzTx/>
              <a:buFontTx/>
              <a:buNone/>
              <a:tabLst/>
              <a:defRPr/>
            </a:pPr>
            <a:fld id="{4F985C57-CE17-43B3-A829-750660B5590F}" type="slidenum">
              <a:rPr kumimoji="1" lang="en-US" altLang="ko-KR" sz="1000" b="0" i="0" u="none" strike="noStrike" kern="1200" cap="none" spc="0" normalizeH="0" baseline="0" noProof="0">
                <a:ln>
                  <a:noFill/>
                </a:ln>
                <a:solidFill>
                  <a:srgbClr val="000000"/>
                </a:solidFill>
                <a:effectLst/>
                <a:uLnTx/>
                <a:uFillTx/>
                <a:latin typeface="Arial" pitchFamily="34" charset="0"/>
                <a:ea typeface="굴림" pitchFamily="50" charset="-127"/>
                <a:cs typeface="Arial" pitchFamily="34" charset="0"/>
              </a:rPr>
              <a:pPr marL="0" marR="0" lvl="0" indent="0" algn="l" defTabSz="914400" rtl="0" eaLnBrk="1" fontAlgn="base" latinLnBrk="1" hangingPunct="1">
                <a:lnSpc>
                  <a:spcPct val="100000"/>
                </a:lnSpc>
                <a:spcBef>
                  <a:spcPct val="0"/>
                </a:spcBef>
                <a:spcAft>
                  <a:spcPct val="0"/>
                </a:spcAft>
                <a:buClrTx/>
                <a:buSzTx/>
                <a:buFontTx/>
                <a:buNone/>
                <a:tabLst/>
                <a:defRPr/>
              </a:pPr>
              <a:t>‹#›</a:t>
            </a:fld>
            <a:endParaRPr kumimoji="1" lang="en-US" altLang="ko-KR" sz="1000" b="0" i="0" u="none" strike="noStrike" kern="1200" cap="none" spc="0" normalizeH="0" baseline="0" noProof="0">
              <a:ln>
                <a:noFill/>
              </a:ln>
              <a:solidFill>
                <a:srgbClr val="000000"/>
              </a:solidFill>
              <a:effectLst/>
              <a:uLnTx/>
              <a:uFillTx/>
              <a:latin typeface="Arial" pitchFamily="34" charset="0"/>
              <a:ea typeface="굴림" pitchFamily="50" charset="-127"/>
              <a:cs typeface="Arial" pitchFamily="34" charset="0"/>
            </a:endParaRPr>
          </a:p>
        </p:txBody>
      </p:sp>
    </p:spTree>
    <p:extLst>
      <p:ext uri="{BB962C8B-B14F-4D97-AF65-F5344CB8AC3E}">
        <p14:creationId xmlns:p14="http://schemas.microsoft.com/office/powerpoint/2010/main" val="931555344"/>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5"/>
          <p:cNvSpPr>
            <a:spLocks noGrp="1" noChangeArrowheads="1"/>
          </p:cNvSpPr>
          <p:nvPr>
            <p:ph type="ftr" sz="quarter" idx="10"/>
          </p:nvPr>
        </p:nvSpPr>
        <p:spPr>
          <a:ln/>
        </p:spPr>
        <p:txBody>
          <a:bodyPr/>
          <a:lstStyle>
            <a:lvl1pPr>
              <a:defRPr/>
            </a:lvl1pPr>
          </a:lstStyle>
          <a:p>
            <a:pPr marL="0" marR="0" lvl="0" indent="0" algn="ctr" defTabSz="914400" rtl="0" eaLnBrk="1" fontAlgn="base" latinLnBrk="1" hangingPunct="1">
              <a:lnSpc>
                <a:spcPct val="100000"/>
              </a:lnSpc>
              <a:spcBef>
                <a:spcPct val="0"/>
              </a:spcBef>
              <a:spcAft>
                <a:spcPct val="0"/>
              </a:spcAft>
              <a:buClrTx/>
              <a:buSzTx/>
              <a:buFontTx/>
              <a:buNone/>
              <a:tabLst/>
              <a:defRPr/>
            </a:pPr>
            <a:endParaRPr kumimoji="1" lang="en-US" altLang="ko-KR" sz="1400" b="0" i="0" u="none" strike="noStrike" kern="1200" cap="none" spc="0" normalizeH="0" baseline="0" noProof="0">
              <a:ln>
                <a:noFill/>
              </a:ln>
              <a:solidFill>
                <a:srgbClr val="000000"/>
              </a:solidFill>
              <a:effectLst/>
              <a:uLnTx/>
              <a:uFillTx/>
              <a:latin typeface="굴림" pitchFamily="50" charset="-127"/>
              <a:ea typeface="굴림" pitchFamily="50" charset="-127"/>
              <a:cs typeface="+mn-cs"/>
            </a:endParaRPr>
          </a:p>
        </p:txBody>
      </p:sp>
      <p:sp>
        <p:nvSpPr>
          <p:cNvPr id="6" name="Rectangle 6"/>
          <p:cNvSpPr>
            <a:spLocks noGrp="1" noChangeArrowheads="1"/>
          </p:cNvSpPr>
          <p:nvPr>
            <p:ph type="sldNum" sz="quarter" idx="11"/>
          </p:nvPr>
        </p:nvSpPr>
        <p:spPr>
          <a:ln/>
        </p:spPr>
        <p:txBody>
          <a:bodyPr/>
          <a:lstStyle>
            <a:lvl1pPr>
              <a:defRPr/>
            </a:lvl1pPr>
          </a:lstStyle>
          <a:p>
            <a:pPr marL="0" marR="0" lvl="0" indent="0" algn="l" defTabSz="914400" rtl="0" eaLnBrk="1" fontAlgn="base" latinLnBrk="1" hangingPunct="1">
              <a:lnSpc>
                <a:spcPct val="100000"/>
              </a:lnSpc>
              <a:spcBef>
                <a:spcPct val="0"/>
              </a:spcBef>
              <a:spcAft>
                <a:spcPct val="0"/>
              </a:spcAft>
              <a:buClrTx/>
              <a:buSzTx/>
              <a:buFontTx/>
              <a:buNone/>
              <a:tabLst/>
              <a:defRPr/>
            </a:pPr>
            <a:fld id="{7543B836-9D68-4225-82C6-729879FB9187}" type="slidenum">
              <a:rPr kumimoji="1" lang="en-US" altLang="ko-KR" sz="1400" b="0" i="0" u="none" strike="noStrike" kern="1200" cap="none" spc="0" normalizeH="0" baseline="0" noProof="0">
                <a:ln>
                  <a:noFill/>
                </a:ln>
                <a:solidFill>
                  <a:srgbClr val="000000"/>
                </a:solidFill>
                <a:effectLst/>
                <a:uLnTx/>
                <a:uFillTx/>
                <a:latin typeface="굴림" pitchFamily="50" charset="-127"/>
                <a:ea typeface="굴림" pitchFamily="50" charset="-127"/>
                <a:cs typeface="+mn-cs"/>
              </a:rPr>
              <a:pPr marL="0" marR="0" lvl="0" indent="0" algn="l" defTabSz="914400" rtl="0" eaLnBrk="1" fontAlgn="base" latinLnBrk="1" hangingPunct="1">
                <a:lnSpc>
                  <a:spcPct val="100000"/>
                </a:lnSpc>
                <a:spcBef>
                  <a:spcPct val="0"/>
                </a:spcBef>
                <a:spcAft>
                  <a:spcPct val="0"/>
                </a:spcAft>
                <a:buClrTx/>
                <a:buSzTx/>
                <a:buFontTx/>
                <a:buNone/>
                <a:tabLst/>
                <a:defRPr/>
              </a:pPr>
              <a:t>‹#›</a:t>
            </a:fld>
            <a:endParaRPr kumimoji="1" lang="en-US" altLang="ko-KR" sz="1400" b="0" i="0" u="none" strike="noStrike" kern="1200" cap="none" spc="0" normalizeH="0" baseline="0" noProof="0">
              <a:ln>
                <a:noFill/>
              </a:ln>
              <a:solidFill>
                <a:srgbClr val="000000"/>
              </a:solidFill>
              <a:effectLst/>
              <a:uLnTx/>
              <a:uFillTx/>
              <a:latin typeface="굴림" pitchFamily="50" charset="-127"/>
              <a:ea typeface="굴림" pitchFamily="50" charset="-127"/>
              <a:cs typeface="+mn-cs"/>
            </a:endParaRPr>
          </a:p>
        </p:txBody>
      </p:sp>
    </p:spTree>
    <p:extLst>
      <p:ext uri="{BB962C8B-B14F-4D97-AF65-F5344CB8AC3E}">
        <p14:creationId xmlns:p14="http://schemas.microsoft.com/office/powerpoint/2010/main" val="1166212621"/>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5"/>
          <p:cNvSpPr>
            <a:spLocks noGrp="1" noChangeArrowheads="1"/>
          </p:cNvSpPr>
          <p:nvPr>
            <p:ph type="ftr" sz="quarter" idx="10"/>
          </p:nvPr>
        </p:nvSpPr>
        <p:spPr>
          <a:ln/>
        </p:spPr>
        <p:txBody>
          <a:bodyPr/>
          <a:lstStyle>
            <a:lvl1pPr>
              <a:defRPr/>
            </a:lvl1pPr>
          </a:lstStyle>
          <a:p>
            <a:pPr marL="0" marR="0" lvl="0" indent="0" algn="ctr" defTabSz="914400" rtl="0" eaLnBrk="1" fontAlgn="base" latinLnBrk="1" hangingPunct="1">
              <a:lnSpc>
                <a:spcPct val="100000"/>
              </a:lnSpc>
              <a:spcBef>
                <a:spcPct val="0"/>
              </a:spcBef>
              <a:spcAft>
                <a:spcPct val="0"/>
              </a:spcAft>
              <a:buClrTx/>
              <a:buSzTx/>
              <a:buFontTx/>
              <a:buNone/>
              <a:tabLst/>
              <a:defRPr/>
            </a:pPr>
            <a:endParaRPr kumimoji="1" lang="en-US" altLang="ko-KR" sz="1400" b="0" i="0" u="none" strike="noStrike" kern="1200" cap="none" spc="0" normalizeH="0" baseline="0" noProof="0">
              <a:ln>
                <a:noFill/>
              </a:ln>
              <a:solidFill>
                <a:srgbClr val="000000"/>
              </a:solidFill>
              <a:effectLst/>
              <a:uLnTx/>
              <a:uFillTx/>
              <a:latin typeface="굴림" pitchFamily="50" charset="-127"/>
              <a:ea typeface="굴림" pitchFamily="50" charset="-127"/>
              <a:cs typeface="+mn-cs"/>
            </a:endParaRPr>
          </a:p>
        </p:txBody>
      </p:sp>
      <p:sp>
        <p:nvSpPr>
          <p:cNvPr id="6" name="Rectangle 6"/>
          <p:cNvSpPr>
            <a:spLocks noGrp="1" noChangeArrowheads="1"/>
          </p:cNvSpPr>
          <p:nvPr>
            <p:ph type="sldNum" sz="quarter" idx="11"/>
          </p:nvPr>
        </p:nvSpPr>
        <p:spPr>
          <a:ln/>
        </p:spPr>
        <p:txBody>
          <a:bodyPr/>
          <a:lstStyle>
            <a:lvl1pPr>
              <a:defRPr/>
            </a:lvl1pPr>
          </a:lstStyle>
          <a:p>
            <a:pPr marL="0" marR="0" lvl="0" indent="0" algn="l" defTabSz="914400" rtl="0" eaLnBrk="1" fontAlgn="base" latinLnBrk="1" hangingPunct="1">
              <a:lnSpc>
                <a:spcPct val="100000"/>
              </a:lnSpc>
              <a:spcBef>
                <a:spcPct val="0"/>
              </a:spcBef>
              <a:spcAft>
                <a:spcPct val="0"/>
              </a:spcAft>
              <a:buClrTx/>
              <a:buSzTx/>
              <a:buFontTx/>
              <a:buNone/>
              <a:tabLst/>
              <a:defRPr/>
            </a:pPr>
            <a:fld id="{A3422CC9-110B-4C1A-B28B-101891BAC028}" type="slidenum">
              <a:rPr kumimoji="1" lang="en-US" altLang="ko-KR" sz="1400" b="0" i="0" u="none" strike="noStrike" kern="1200" cap="none" spc="0" normalizeH="0" baseline="0" noProof="0">
                <a:ln>
                  <a:noFill/>
                </a:ln>
                <a:solidFill>
                  <a:srgbClr val="000000"/>
                </a:solidFill>
                <a:effectLst/>
                <a:uLnTx/>
                <a:uFillTx/>
                <a:latin typeface="굴림" pitchFamily="50" charset="-127"/>
                <a:ea typeface="굴림" pitchFamily="50" charset="-127"/>
                <a:cs typeface="+mn-cs"/>
              </a:rPr>
              <a:pPr marL="0" marR="0" lvl="0" indent="0" algn="l" defTabSz="914400" rtl="0" eaLnBrk="1" fontAlgn="base" latinLnBrk="1" hangingPunct="1">
                <a:lnSpc>
                  <a:spcPct val="100000"/>
                </a:lnSpc>
                <a:spcBef>
                  <a:spcPct val="0"/>
                </a:spcBef>
                <a:spcAft>
                  <a:spcPct val="0"/>
                </a:spcAft>
                <a:buClrTx/>
                <a:buSzTx/>
                <a:buFontTx/>
                <a:buNone/>
                <a:tabLst/>
                <a:defRPr/>
              </a:pPr>
              <a:t>‹#›</a:t>
            </a:fld>
            <a:endParaRPr kumimoji="1" lang="en-US" altLang="ko-KR" sz="1400" b="0" i="0" u="none" strike="noStrike" kern="1200" cap="none" spc="0" normalizeH="0" baseline="0" noProof="0">
              <a:ln>
                <a:noFill/>
              </a:ln>
              <a:solidFill>
                <a:srgbClr val="000000"/>
              </a:solidFill>
              <a:effectLst/>
              <a:uLnTx/>
              <a:uFillTx/>
              <a:latin typeface="굴림" pitchFamily="50" charset="-127"/>
              <a:ea typeface="굴림" pitchFamily="50" charset="-127"/>
              <a:cs typeface="+mn-cs"/>
            </a:endParaRPr>
          </a:p>
        </p:txBody>
      </p:sp>
    </p:spTree>
    <p:extLst>
      <p:ext uri="{BB962C8B-B14F-4D97-AF65-F5344CB8AC3E}">
        <p14:creationId xmlns:p14="http://schemas.microsoft.com/office/powerpoint/2010/main" val="737519210"/>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5"/>
          <p:cNvSpPr>
            <a:spLocks noGrp="1" noChangeArrowheads="1"/>
          </p:cNvSpPr>
          <p:nvPr>
            <p:ph type="ftr" sz="quarter" idx="10"/>
          </p:nvPr>
        </p:nvSpPr>
        <p:spPr>
          <a:ln/>
        </p:spPr>
        <p:txBody>
          <a:bodyPr/>
          <a:lstStyle>
            <a:lvl1pPr>
              <a:defRPr/>
            </a:lvl1pPr>
          </a:lstStyle>
          <a:p>
            <a:pPr marL="0" marR="0" lvl="0" indent="0" algn="ctr" defTabSz="914400" rtl="0" eaLnBrk="1" fontAlgn="base" latinLnBrk="1" hangingPunct="1">
              <a:lnSpc>
                <a:spcPct val="100000"/>
              </a:lnSpc>
              <a:spcBef>
                <a:spcPct val="0"/>
              </a:spcBef>
              <a:spcAft>
                <a:spcPct val="0"/>
              </a:spcAft>
              <a:buClrTx/>
              <a:buSzTx/>
              <a:buFontTx/>
              <a:buNone/>
              <a:tabLst/>
              <a:defRPr/>
            </a:pPr>
            <a:endParaRPr kumimoji="1" lang="en-US" altLang="ko-KR" sz="1400" b="0" i="0" u="none" strike="noStrike" kern="1200" cap="none" spc="0" normalizeH="0" baseline="0" noProof="0">
              <a:ln>
                <a:noFill/>
              </a:ln>
              <a:solidFill>
                <a:srgbClr val="000000"/>
              </a:solidFill>
              <a:effectLst/>
              <a:uLnTx/>
              <a:uFillTx/>
              <a:latin typeface="굴림" pitchFamily="50" charset="-127"/>
              <a:ea typeface="굴림" pitchFamily="50" charset="-127"/>
              <a:cs typeface="+mn-cs"/>
            </a:endParaRPr>
          </a:p>
        </p:txBody>
      </p:sp>
      <p:sp>
        <p:nvSpPr>
          <p:cNvPr id="5" name="Rectangle 6"/>
          <p:cNvSpPr>
            <a:spLocks noGrp="1" noChangeArrowheads="1"/>
          </p:cNvSpPr>
          <p:nvPr>
            <p:ph type="sldNum" sz="quarter" idx="11"/>
          </p:nvPr>
        </p:nvSpPr>
        <p:spPr>
          <a:ln/>
        </p:spPr>
        <p:txBody>
          <a:bodyPr/>
          <a:lstStyle>
            <a:lvl1pPr>
              <a:defRPr/>
            </a:lvl1pPr>
          </a:lstStyle>
          <a:p>
            <a:pPr marL="0" marR="0" lvl="0" indent="0" algn="l" defTabSz="914400" rtl="0" eaLnBrk="1" fontAlgn="base" latinLnBrk="1" hangingPunct="1">
              <a:lnSpc>
                <a:spcPct val="100000"/>
              </a:lnSpc>
              <a:spcBef>
                <a:spcPct val="0"/>
              </a:spcBef>
              <a:spcAft>
                <a:spcPct val="0"/>
              </a:spcAft>
              <a:buClrTx/>
              <a:buSzTx/>
              <a:buFontTx/>
              <a:buNone/>
              <a:tabLst/>
              <a:defRPr/>
            </a:pPr>
            <a:fld id="{E03B882D-F22D-4210-AE2A-AD3CB2ED7985}" type="slidenum">
              <a:rPr kumimoji="1" lang="en-US" altLang="ko-KR" sz="1400" b="0" i="0" u="none" strike="noStrike" kern="1200" cap="none" spc="0" normalizeH="0" baseline="0" noProof="0">
                <a:ln>
                  <a:noFill/>
                </a:ln>
                <a:solidFill>
                  <a:srgbClr val="000000"/>
                </a:solidFill>
                <a:effectLst/>
                <a:uLnTx/>
                <a:uFillTx/>
                <a:latin typeface="굴림" pitchFamily="50" charset="-127"/>
                <a:ea typeface="굴림" pitchFamily="50" charset="-127"/>
                <a:cs typeface="+mn-cs"/>
              </a:rPr>
              <a:pPr marL="0" marR="0" lvl="0" indent="0" algn="l" defTabSz="914400" rtl="0" eaLnBrk="1" fontAlgn="base" latinLnBrk="1" hangingPunct="1">
                <a:lnSpc>
                  <a:spcPct val="100000"/>
                </a:lnSpc>
                <a:spcBef>
                  <a:spcPct val="0"/>
                </a:spcBef>
                <a:spcAft>
                  <a:spcPct val="0"/>
                </a:spcAft>
                <a:buClrTx/>
                <a:buSzTx/>
                <a:buFontTx/>
                <a:buNone/>
                <a:tabLst/>
                <a:defRPr/>
              </a:pPr>
              <a:t>‹#›</a:t>
            </a:fld>
            <a:endParaRPr kumimoji="1" lang="en-US" altLang="ko-KR" sz="1400" b="0" i="0" u="none" strike="noStrike" kern="1200" cap="none" spc="0" normalizeH="0" baseline="0" noProof="0">
              <a:ln>
                <a:noFill/>
              </a:ln>
              <a:solidFill>
                <a:srgbClr val="000000"/>
              </a:solidFill>
              <a:effectLst/>
              <a:uLnTx/>
              <a:uFillTx/>
              <a:latin typeface="굴림" pitchFamily="50" charset="-127"/>
              <a:ea typeface="굴림" pitchFamily="50" charset="-127"/>
              <a:cs typeface="+mn-cs"/>
            </a:endParaRPr>
          </a:p>
        </p:txBody>
      </p:sp>
    </p:spTree>
    <p:extLst>
      <p:ext uri="{BB962C8B-B14F-4D97-AF65-F5344CB8AC3E}">
        <p14:creationId xmlns:p14="http://schemas.microsoft.com/office/powerpoint/2010/main" val="2300269400"/>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5"/>
          <p:cNvSpPr>
            <a:spLocks noGrp="1" noChangeArrowheads="1"/>
          </p:cNvSpPr>
          <p:nvPr>
            <p:ph type="ftr" sz="quarter" idx="10"/>
          </p:nvPr>
        </p:nvSpPr>
        <p:spPr>
          <a:ln/>
        </p:spPr>
        <p:txBody>
          <a:bodyPr/>
          <a:lstStyle>
            <a:lvl1pPr>
              <a:defRPr/>
            </a:lvl1pPr>
          </a:lstStyle>
          <a:p>
            <a:pPr marL="0" marR="0" lvl="0" indent="0" algn="ctr" defTabSz="914400" rtl="0" eaLnBrk="1" fontAlgn="base" latinLnBrk="1" hangingPunct="1">
              <a:lnSpc>
                <a:spcPct val="100000"/>
              </a:lnSpc>
              <a:spcBef>
                <a:spcPct val="0"/>
              </a:spcBef>
              <a:spcAft>
                <a:spcPct val="0"/>
              </a:spcAft>
              <a:buClrTx/>
              <a:buSzTx/>
              <a:buFontTx/>
              <a:buNone/>
              <a:tabLst/>
              <a:defRPr/>
            </a:pPr>
            <a:endParaRPr kumimoji="1" lang="en-US" altLang="ko-KR" sz="1400" b="0" i="0" u="none" strike="noStrike" kern="1200" cap="none" spc="0" normalizeH="0" baseline="0" noProof="0">
              <a:ln>
                <a:noFill/>
              </a:ln>
              <a:solidFill>
                <a:srgbClr val="000000"/>
              </a:solidFill>
              <a:effectLst/>
              <a:uLnTx/>
              <a:uFillTx/>
              <a:latin typeface="굴림" pitchFamily="50" charset="-127"/>
              <a:ea typeface="굴림" pitchFamily="50" charset="-127"/>
              <a:cs typeface="+mn-cs"/>
            </a:endParaRPr>
          </a:p>
        </p:txBody>
      </p:sp>
      <p:sp>
        <p:nvSpPr>
          <p:cNvPr id="5" name="Rectangle 6"/>
          <p:cNvSpPr>
            <a:spLocks noGrp="1" noChangeArrowheads="1"/>
          </p:cNvSpPr>
          <p:nvPr>
            <p:ph type="sldNum" sz="quarter" idx="11"/>
          </p:nvPr>
        </p:nvSpPr>
        <p:spPr>
          <a:ln/>
        </p:spPr>
        <p:txBody>
          <a:bodyPr/>
          <a:lstStyle>
            <a:lvl1pPr>
              <a:defRPr/>
            </a:lvl1pPr>
          </a:lstStyle>
          <a:p>
            <a:pPr marL="0" marR="0" lvl="0" indent="0" algn="l" defTabSz="914400" rtl="0" eaLnBrk="1" fontAlgn="base" latinLnBrk="1" hangingPunct="1">
              <a:lnSpc>
                <a:spcPct val="100000"/>
              </a:lnSpc>
              <a:spcBef>
                <a:spcPct val="0"/>
              </a:spcBef>
              <a:spcAft>
                <a:spcPct val="0"/>
              </a:spcAft>
              <a:buClrTx/>
              <a:buSzTx/>
              <a:buFontTx/>
              <a:buNone/>
              <a:tabLst/>
              <a:defRPr/>
            </a:pPr>
            <a:fld id="{EED44F86-79B6-4C9A-BF74-E1C411D8A445}" type="slidenum">
              <a:rPr kumimoji="1" lang="en-US" altLang="ko-KR" sz="1400" b="0" i="0" u="none" strike="noStrike" kern="1200" cap="none" spc="0" normalizeH="0" baseline="0" noProof="0">
                <a:ln>
                  <a:noFill/>
                </a:ln>
                <a:solidFill>
                  <a:srgbClr val="000000"/>
                </a:solidFill>
                <a:effectLst/>
                <a:uLnTx/>
                <a:uFillTx/>
                <a:latin typeface="굴림" pitchFamily="50" charset="-127"/>
                <a:ea typeface="굴림" pitchFamily="50" charset="-127"/>
                <a:cs typeface="+mn-cs"/>
              </a:rPr>
              <a:pPr marL="0" marR="0" lvl="0" indent="0" algn="l" defTabSz="914400" rtl="0" eaLnBrk="1" fontAlgn="base" latinLnBrk="1" hangingPunct="1">
                <a:lnSpc>
                  <a:spcPct val="100000"/>
                </a:lnSpc>
                <a:spcBef>
                  <a:spcPct val="0"/>
                </a:spcBef>
                <a:spcAft>
                  <a:spcPct val="0"/>
                </a:spcAft>
                <a:buClrTx/>
                <a:buSzTx/>
                <a:buFontTx/>
                <a:buNone/>
                <a:tabLst/>
                <a:defRPr/>
              </a:pPr>
              <a:t>‹#›</a:t>
            </a:fld>
            <a:endParaRPr kumimoji="1" lang="en-US" altLang="ko-KR" sz="1400" b="0" i="0" u="none" strike="noStrike" kern="1200" cap="none" spc="0" normalizeH="0" baseline="0" noProof="0">
              <a:ln>
                <a:noFill/>
              </a:ln>
              <a:solidFill>
                <a:srgbClr val="000000"/>
              </a:solidFill>
              <a:effectLst/>
              <a:uLnTx/>
              <a:uFillTx/>
              <a:latin typeface="굴림" pitchFamily="50" charset="-127"/>
              <a:ea typeface="굴림" pitchFamily="50" charset="-127"/>
              <a:cs typeface="+mn-cs"/>
            </a:endParaRPr>
          </a:p>
        </p:txBody>
      </p:sp>
    </p:spTree>
    <p:extLst>
      <p:ext uri="{BB962C8B-B14F-4D97-AF65-F5344CB8AC3E}">
        <p14:creationId xmlns:p14="http://schemas.microsoft.com/office/powerpoint/2010/main" val="16331456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5"/>
          <p:cNvSpPr>
            <a:spLocks noGrp="1" noChangeArrowheads="1"/>
          </p:cNvSpPr>
          <p:nvPr>
            <p:ph type="ftr" sz="quarter" idx="10"/>
          </p:nvPr>
        </p:nvSpPr>
        <p:spPr/>
        <p:txBody>
          <a:bodyPr/>
          <a:lstStyle>
            <a:lvl1pPr fontAlgn="base">
              <a:spcAft>
                <a:spcPct val="0"/>
              </a:spcAft>
              <a:defRPr kumimoji="1"/>
            </a:lvl1pPr>
          </a:lstStyle>
          <a:p>
            <a:pPr>
              <a:defRPr/>
            </a:pPr>
            <a:endParaRPr lang="ko-KR" altLang="en-US"/>
          </a:p>
        </p:txBody>
      </p:sp>
      <p:sp>
        <p:nvSpPr>
          <p:cNvPr id="4" name="Rectangle 6"/>
          <p:cNvSpPr>
            <a:spLocks noGrp="1" noChangeArrowheads="1"/>
          </p:cNvSpPr>
          <p:nvPr>
            <p:ph type="sldNum" sz="quarter" idx="11"/>
          </p:nvPr>
        </p:nvSpPr>
        <p:spPr/>
        <p:txBody>
          <a:bodyPr/>
          <a:lstStyle>
            <a:lvl1pPr fontAlgn="base">
              <a:spcAft>
                <a:spcPct val="0"/>
              </a:spcAft>
              <a:defRPr kumimoji="1"/>
            </a:lvl1pPr>
          </a:lstStyle>
          <a:p>
            <a:pPr>
              <a:defRPr/>
            </a:pPr>
            <a:fld id="{4D834AA4-5C81-40B1-A4A1-DCCA90E3A0EF}" type="slidenum">
              <a:rPr lang="ko-KR" altLang="en-US"/>
              <a:pPr>
                <a:defRPr/>
              </a:pPr>
              <a:t>‹#›</a:t>
            </a:fld>
            <a:endParaRPr lang="ko-KR" altLang="en-US"/>
          </a:p>
        </p:txBody>
      </p:sp>
    </p:spTree>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tbl" preserve="1">
  <p:cSld name="제목 및 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p>
            <a:r>
              <a:rPr lang="ko-KR" altLang="en-US" smtClean="0"/>
              <a:t>마스터 제목 스타일 편집</a:t>
            </a:r>
            <a:endParaRPr lang="ko-KR" altLang="en-US"/>
          </a:p>
        </p:txBody>
      </p:sp>
      <p:sp>
        <p:nvSpPr>
          <p:cNvPr id="3" name="표 개체 틀 2"/>
          <p:cNvSpPr>
            <a:spLocks noGrp="1"/>
          </p:cNvSpPr>
          <p:nvPr>
            <p:ph type="tbl" idx="1"/>
          </p:nvPr>
        </p:nvSpPr>
        <p:spPr>
          <a:xfrm>
            <a:off x="457200" y="1600200"/>
            <a:ext cx="8229600" cy="4525963"/>
          </a:xfrm>
        </p:spPr>
        <p:txBody>
          <a:bodyPr/>
          <a:lstStyle/>
          <a:p>
            <a:pPr lvl="0"/>
            <a:endParaRPr lang="ko-KR" altLang="en-US" noProof="0" smtClean="0"/>
          </a:p>
        </p:txBody>
      </p:sp>
      <p:sp>
        <p:nvSpPr>
          <p:cNvPr id="4" name="Rectangle 5"/>
          <p:cNvSpPr>
            <a:spLocks noGrp="1" noChangeArrowheads="1"/>
          </p:cNvSpPr>
          <p:nvPr>
            <p:ph type="ftr" sz="quarter" idx="10"/>
          </p:nvPr>
        </p:nvSpPr>
        <p:spPr>
          <a:ln/>
        </p:spPr>
        <p:txBody>
          <a:bodyPr/>
          <a:lstStyle>
            <a:lvl1pPr>
              <a:defRPr/>
            </a:lvl1pPr>
          </a:lstStyle>
          <a:p>
            <a:pPr marL="0" marR="0" lvl="0" indent="0" algn="ctr" defTabSz="914400" rtl="0" eaLnBrk="1" fontAlgn="base" latinLnBrk="1" hangingPunct="1">
              <a:lnSpc>
                <a:spcPct val="100000"/>
              </a:lnSpc>
              <a:spcBef>
                <a:spcPct val="0"/>
              </a:spcBef>
              <a:spcAft>
                <a:spcPct val="0"/>
              </a:spcAft>
              <a:buClrTx/>
              <a:buSzTx/>
              <a:buFontTx/>
              <a:buNone/>
              <a:tabLst/>
              <a:defRPr/>
            </a:pPr>
            <a:endParaRPr kumimoji="1" lang="en-US" altLang="ko-KR" sz="1400" b="0" i="0" u="none" strike="noStrike" kern="1200" cap="none" spc="0" normalizeH="0" baseline="0" noProof="0">
              <a:ln>
                <a:noFill/>
              </a:ln>
              <a:solidFill>
                <a:srgbClr val="000000"/>
              </a:solidFill>
              <a:effectLst/>
              <a:uLnTx/>
              <a:uFillTx/>
              <a:latin typeface="굴림" pitchFamily="50" charset="-127"/>
              <a:ea typeface="굴림" pitchFamily="50" charset="-127"/>
              <a:cs typeface="+mn-cs"/>
            </a:endParaRPr>
          </a:p>
        </p:txBody>
      </p:sp>
      <p:sp>
        <p:nvSpPr>
          <p:cNvPr id="5" name="Rectangle 6"/>
          <p:cNvSpPr>
            <a:spLocks noGrp="1" noChangeArrowheads="1"/>
          </p:cNvSpPr>
          <p:nvPr>
            <p:ph type="sldNum" sz="quarter" idx="11"/>
          </p:nvPr>
        </p:nvSpPr>
        <p:spPr>
          <a:ln/>
        </p:spPr>
        <p:txBody>
          <a:bodyPr/>
          <a:lstStyle>
            <a:lvl1pPr>
              <a:defRPr/>
            </a:lvl1pPr>
          </a:lstStyle>
          <a:p>
            <a:pPr marL="0" marR="0" lvl="0" indent="0" algn="l" defTabSz="914400" rtl="0" eaLnBrk="1" fontAlgn="base" latinLnBrk="1" hangingPunct="1">
              <a:lnSpc>
                <a:spcPct val="100000"/>
              </a:lnSpc>
              <a:spcBef>
                <a:spcPct val="0"/>
              </a:spcBef>
              <a:spcAft>
                <a:spcPct val="0"/>
              </a:spcAft>
              <a:buClrTx/>
              <a:buSzTx/>
              <a:buFontTx/>
              <a:buNone/>
              <a:tabLst/>
              <a:defRPr/>
            </a:pPr>
            <a:fld id="{E8522077-68EF-4E3F-BD52-7587C8A31D42}" type="slidenum">
              <a:rPr kumimoji="1" lang="en-US" altLang="ko-KR" sz="1400" b="0" i="0" u="none" strike="noStrike" kern="1200" cap="none" spc="0" normalizeH="0" baseline="0" noProof="0">
                <a:ln>
                  <a:noFill/>
                </a:ln>
                <a:solidFill>
                  <a:srgbClr val="000000"/>
                </a:solidFill>
                <a:effectLst/>
                <a:uLnTx/>
                <a:uFillTx/>
                <a:latin typeface="굴림" pitchFamily="50" charset="-127"/>
                <a:ea typeface="굴림" pitchFamily="50" charset="-127"/>
                <a:cs typeface="+mn-cs"/>
              </a:rPr>
              <a:pPr marL="0" marR="0" lvl="0" indent="0" algn="l" defTabSz="914400" rtl="0" eaLnBrk="1" fontAlgn="base" latinLnBrk="1" hangingPunct="1">
                <a:lnSpc>
                  <a:spcPct val="100000"/>
                </a:lnSpc>
                <a:spcBef>
                  <a:spcPct val="0"/>
                </a:spcBef>
                <a:spcAft>
                  <a:spcPct val="0"/>
                </a:spcAft>
                <a:buClrTx/>
                <a:buSzTx/>
                <a:buFontTx/>
                <a:buNone/>
                <a:tabLst/>
                <a:defRPr/>
              </a:pPr>
              <a:t>‹#›</a:t>
            </a:fld>
            <a:endParaRPr kumimoji="1" lang="en-US" altLang="ko-KR" sz="1400" b="0" i="0" u="none" strike="noStrike" kern="1200" cap="none" spc="0" normalizeH="0" baseline="0" noProof="0">
              <a:ln>
                <a:noFill/>
              </a:ln>
              <a:solidFill>
                <a:srgbClr val="000000"/>
              </a:solidFill>
              <a:effectLst/>
              <a:uLnTx/>
              <a:uFillTx/>
              <a:latin typeface="굴림" pitchFamily="50" charset="-127"/>
              <a:ea typeface="굴림" pitchFamily="50" charset="-127"/>
              <a:cs typeface="+mn-cs"/>
            </a:endParaRPr>
          </a:p>
        </p:txBody>
      </p:sp>
    </p:spTree>
    <p:extLst>
      <p:ext uri="{BB962C8B-B14F-4D97-AF65-F5344CB8AC3E}">
        <p14:creationId xmlns:p14="http://schemas.microsoft.com/office/powerpoint/2010/main" val="1033986473"/>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4924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defTabSz="457200" fontAlgn="auto" latinLnBrk="0">
              <a:spcBef>
                <a:spcPts val="0"/>
              </a:spcBef>
              <a:spcAft>
                <a:spcPts val="0"/>
              </a:spcAft>
            </a:pPr>
            <a:endParaRPr kumimoji="0" lang="ko-KR" altLang="en-US" sz="900">
              <a:solidFill>
                <a:prstClr val="black">
                  <a:tint val="75000"/>
                </a:prstClr>
              </a:solidFill>
              <a:latin typeface="Calibri"/>
              <a:ea typeface="+mn-ea"/>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457200" fontAlgn="auto" latinLnBrk="0">
              <a:spcBef>
                <a:spcPts val="0"/>
              </a:spcBef>
              <a:spcAft>
                <a:spcPts val="0"/>
              </a:spcAft>
            </a:pPr>
            <a:fld id="{1D8BD707-D9CF-40AE-B4C6-C98DA3205C09}" type="datetimeFigureOut">
              <a:rPr kumimoji="0" lang="en-US" sz="900" smtClean="0">
                <a:solidFill>
                  <a:prstClr val="black">
                    <a:tint val="75000"/>
                  </a:prstClr>
                </a:solidFill>
                <a:latin typeface="Calibri"/>
                <a:ea typeface="+mn-ea"/>
              </a:rPr>
              <a:pPr defTabSz="457200" fontAlgn="auto" latinLnBrk="0">
                <a:spcBef>
                  <a:spcPts val="0"/>
                </a:spcBef>
                <a:spcAft>
                  <a:spcPts val="0"/>
                </a:spcAft>
              </a:pPr>
              <a:t>10/13/2020</a:t>
            </a:fld>
            <a:endParaRPr kumimoji="0" lang="en-US" sz="900">
              <a:solidFill>
                <a:prstClr val="black">
                  <a:tint val="75000"/>
                </a:prstClr>
              </a:solidFill>
              <a:latin typeface="Calibri"/>
              <a:ea typeface="+mn-ea"/>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defTabSz="457200" fontAlgn="auto" latinLnBrk="0">
              <a:spcBef>
                <a:spcPts val="0"/>
              </a:spcBef>
              <a:spcAft>
                <a:spcPts val="0"/>
              </a:spcAft>
            </a:pPr>
            <a:fld id="{B6F15528-21DE-4FAA-801E-634DDDAF4B2B}" type="slidenum">
              <a:rPr kumimoji="0" lang="en-US" altLang="ko-KR" sz="900" smtClean="0">
                <a:solidFill>
                  <a:prstClr val="black">
                    <a:tint val="75000"/>
                  </a:prstClr>
                </a:solidFill>
                <a:latin typeface="Calibri"/>
                <a:ea typeface="+mn-ea"/>
              </a:rPr>
              <a:pPr defTabSz="457200" fontAlgn="auto" latinLnBrk="0">
                <a:spcBef>
                  <a:spcPts val="0"/>
                </a:spcBef>
                <a:spcAft>
                  <a:spcPts val="0"/>
                </a:spcAft>
              </a:pPr>
              <a:t>‹#›</a:t>
            </a:fld>
            <a:endParaRPr kumimoji="0" lang="en-US" altLang="ko-KR" sz="900">
              <a:solidFill>
                <a:prstClr val="black">
                  <a:tint val="75000"/>
                </a:prstClr>
              </a:solidFill>
              <a:latin typeface="Calibri"/>
              <a:ea typeface="+mn-ea"/>
            </a:endParaRPr>
          </a:p>
        </p:txBody>
      </p:sp>
    </p:spTree>
    <p:extLst>
      <p:ext uri="{BB962C8B-B14F-4D97-AF65-F5344CB8AC3E}">
        <p14:creationId xmlns:p14="http://schemas.microsoft.com/office/powerpoint/2010/main" val="4186550763"/>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037800" y="2390853"/>
            <a:ext cx="5068401" cy="246221"/>
          </a:xfrm>
        </p:spPr>
        <p:txBody>
          <a:bodyPr lIns="0" tIns="0" rIns="0" bIns="0"/>
          <a:lstStyle>
            <a:lvl1pPr>
              <a:defRPr sz="1600" b="1" i="1">
                <a:solidFill>
                  <a:srgbClr val="9D231B"/>
                </a:solidFill>
                <a:latin typeface="Noto Sans"/>
                <a:cs typeface="Noto San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defTabSz="457200" fontAlgn="auto" latinLnBrk="0">
              <a:spcBef>
                <a:spcPts val="0"/>
              </a:spcBef>
              <a:spcAft>
                <a:spcPts val="0"/>
              </a:spcAft>
            </a:pPr>
            <a:endParaRPr kumimoji="0" lang="ko-KR" altLang="en-US" sz="900">
              <a:solidFill>
                <a:prstClr val="black">
                  <a:tint val="75000"/>
                </a:prstClr>
              </a:solidFill>
              <a:latin typeface="Calibri"/>
              <a:ea typeface="+mn-ea"/>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457200" fontAlgn="auto" latinLnBrk="0">
              <a:spcBef>
                <a:spcPts val="0"/>
              </a:spcBef>
              <a:spcAft>
                <a:spcPts val="0"/>
              </a:spcAft>
            </a:pPr>
            <a:fld id="{1D8BD707-D9CF-40AE-B4C6-C98DA3205C09}" type="datetimeFigureOut">
              <a:rPr kumimoji="0" lang="en-US" sz="900" smtClean="0">
                <a:solidFill>
                  <a:prstClr val="black">
                    <a:tint val="75000"/>
                  </a:prstClr>
                </a:solidFill>
                <a:latin typeface="Calibri"/>
                <a:ea typeface="+mn-ea"/>
              </a:rPr>
              <a:pPr defTabSz="457200" fontAlgn="auto" latinLnBrk="0">
                <a:spcBef>
                  <a:spcPts val="0"/>
                </a:spcBef>
                <a:spcAft>
                  <a:spcPts val="0"/>
                </a:spcAft>
              </a:pPr>
              <a:t>10/13/2020</a:t>
            </a:fld>
            <a:endParaRPr kumimoji="0" lang="en-US" sz="900">
              <a:solidFill>
                <a:prstClr val="black">
                  <a:tint val="75000"/>
                </a:prstClr>
              </a:solidFill>
              <a:latin typeface="Calibri"/>
              <a:ea typeface="+mn-ea"/>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defTabSz="457200" fontAlgn="auto" latinLnBrk="0">
              <a:spcBef>
                <a:spcPts val="0"/>
              </a:spcBef>
              <a:spcAft>
                <a:spcPts val="0"/>
              </a:spcAft>
            </a:pPr>
            <a:fld id="{B6F15528-21DE-4FAA-801E-634DDDAF4B2B}" type="slidenum">
              <a:rPr kumimoji="0" lang="en-US" altLang="ko-KR" sz="900" smtClean="0">
                <a:solidFill>
                  <a:prstClr val="black">
                    <a:tint val="75000"/>
                  </a:prstClr>
                </a:solidFill>
                <a:latin typeface="Calibri"/>
                <a:ea typeface="+mn-ea"/>
              </a:rPr>
              <a:pPr defTabSz="457200" fontAlgn="auto" latinLnBrk="0">
                <a:spcBef>
                  <a:spcPts val="0"/>
                </a:spcBef>
                <a:spcAft>
                  <a:spcPts val="0"/>
                </a:spcAft>
              </a:pPr>
              <a:t>‹#›</a:t>
            </a:fld>
            <a:endParaRPr kumimoji="0" lang="en-US" altLang="ko-KR" sz="900">
              <a:solidFill>
                <a:prstClr val="black">
                  <a:tint val="75000"/>
                </a:prstClr>
              </a:solidFill>
              <a:latin typeface="Calibri"/>
              <a:ea typeface="+mn-ea"/>
            </a:endParaRPr>
          </a:p>
        </p:txBody>
      </p:sp>
    </p:spTree>
    <p:extLst>
      <p:ext uri="{BB962C8B-B14F-4D97-AF65-F5344CB8AC3E}">
        <p14:creationId xmlns:p14="http://schemas.microsoft.com/office/powerpoint/2010/main" val="2074741504"/>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037800" y="2390853"/>
            <a:ext cx="5068401" cy="246221"/>
          </a:xfrm>
        </p:spPr>
        <p:txBody>
          <a:bodyPr lIns="0" tIns="0" rIns="0" bIns="0"/>
          <a:lstStyle>
            <a:lvl1pPr>
              <a:defRPr sz="1600" b="1" i="1">
                <a:solidFill>
                  <a:srgbClr val="9D231B"/>
                </a:solidFill>
                <a:latin typeface="Noto Sans"/>
                <a:cs typeface="Noto Sans"/>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pPr defTabSz="457200" fontAlgn="auto" latinLnBrk="0">
              <a:spcBef>
                <a:spcPts val="0"/>
              </a:spcBef>
              <a:spcAft>
                <a:spcPts val="0"/>
              </a:spcAft>
            </a:pPr>
            <a:endParaRPr kumimoji="0" lang="ko-KR" altLang="en-US" sz="900">
              <a:solidFill>
                <a:prstClr val="black">
                  <a:tint val="75000"/>
                </a:prstClr>
              </a:solidFill>
              <a:latin typeface="Calibri"/>
              <a:ea typeface="+mn-ea"/>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pPr defTabSz="457200" fontAlgn="auto" latinLnBrk="0">
              <a:spcBef>
                <a:spcPts val="0"/>
              </a:spcBef>
              <a:spcAft>
                <a:spcPts val="0"/>
              </a:spcAft>
            </a:pPr>
            <a:fld id="{1D8BD707-D9CF-40AE-B4C6-C98DA3205C09}" type="datetimeFigureOut">
              <a:rPr kumimoji="0" lang="en-US" sz="900" smtClean="0">
                <a:solidFill>
                  <a:prstClr val="black">
                    <a:tint val="75000"/>
                  </a:prstClr>
                </a:solidFill>
                <a:latin typeface="Calibri"/>
                <a:ea typeface="+mn-ea"/>
              </a:rPr>
              <a:pPr defTabSz="457200" fontAlgn="auto" latinLnBrk="0">
                <a:spcBef>
                  <a:spcPts val="0"/>
                </a:spcBef>
                <a:spcAft>
                  <a:spcPts val="0"/>
                </a:spcAft>
              </a:pPr>
              <a:t>10/13/2020</a:t>
            </a:fld>
            <a:endParaRPr kumimoji="0" lang="en-US" sz="900">
              <a:solidFill>
                <a:prstClr val="black">
                  <a:tint val="75000"/>
                </a:prstClr>
              </a:solidFill>
              <a:latin typeface="Calibri"/>
              <a:ea typeface="+mn-ea"/>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pPr defTabSz="457200" fontAlgn="auto" latinLnBrk="0">
              <a:spcBef>
                <a:spcPts val="0"/>
              </a:spcBef>
              <a:spcAft>
                <a:spcPts val="0"/>
              </a:spcAft>
            </a:pPr>
            <a:fld id="{B6F15528-21DE-4FAA-801E-634DDDAF4B2B}" type="slidenum">
              <a:rPr kumimoji="0" lang="en-US" altLang="ko-KR" sz="900" smtClean="0">
                <a:solidFill>
                  <a:prstClr val="black">
                    <a:tint val="75000"/>
                  </a:prstClr>
                </a:solidFill>
                <a:latin typeface="Calibri"/>
                <a:ea typeface="+mn-ea"/>
              </a:rPr>
              <a:pPr defTabSz="457200" fontAlgn="auto" latinLnBrk="0">
                <a:spcBef>
                  <a:spcPts val="0"/>
                </a:spcBef>
                <a:spcAft>
                  <a:spcPts val="0"/>
                </a:spcAft>
              </a:pPr>
              <a:t>‹#›</a:t>
            </a:fld>
            <a:endParaRPr kumimoji="0" lang="en-US" altLang="ko-KR" sz="900">
              <a:solidFill>
                <a:prstClr val="black">
                  <a:tint val="75000"/>
                </a:prstClr>
              </a:solidFill>
              <a:latin typeface="Calibri"/>
              <a:ea typeface="+mn-ea"/>
            </a:endParaRPr>
          </a:p>
        </p:txBody>
      </p:sp>
    </p:spTree>
    <p:extLst>
      <p:ext uri="{BB962C8B-B14F-4D97-AF65-F5344CB8AC3E}">
        <p14:creationId xmlns:p14="http://schemas.microsoft.com/office/powerpoint/2010/main" val="912654933"/>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037800" y="2390853"/>
            <a:ext cx="5068401" cy="246221"/>
          </a:xfrm>
        </p:spPr>
        <p:txBody>
          <a:bodyPr lIns="0" tIns="0" rIns="0" bIns="0"/>
          <a:lstStyle>
            <a:lvl1pPr>
              <a:defRPr sz="1600" b="1" i="1">
                <a:solidFill>
                  <a:srgbClr val="9D231B"/>
                </a:solidFill>
                <a:latin typeface="Noto Sans"/>
                <a:cs typeface="Noto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pPr defTabSz="457200" fontAlgn="auto" latinLnBrk="0">
              <a:spcBef>
                <a:spcPts val="0"/>
              </a:spcBef>
              <a:spcAft>
                <a:spcPts val="0"/>
              </a:spcAft>
            </a:pPr>
            <a:endParaRPr kumimoji="0" lang="ko-KR" altLang="en-US" sz="900">
              <a:solidFill>
                <a:prstClr val="black">
                  <a:tint val="75000"/>
                </a:prstClr>
              </a:solidFill>
              <a:latin typeface="Calibri"/>
              <a:ea typeface="+mn-ea"/>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pPr defTabSz="457200" fontAlgn="auto" latinLnBrk="0">
              <a:spcBef>
                <a:spcPts val="0"/>
              </a:spcBef>
              <a:spcAft>
                <a:spcPts val="0"/>
              </a:spcAft>
            </a:pPr>
            <a:fld id="{1D8BD707-D9CF-40AE-B4C6-C98DA3205C09}" type="datetimeFigureOut">
              <a:rPr kumimoji="0" lang="en-US" sz="900" smtClean="0">
                <a:solidFill>
                  <a:prstClr val="black">
                    <a:tint val="75000"/>
                  </a:prstClr>
                </a:solidFill>
                <a:latin typeface="Calibri"/>
                <a:ea typeface="+mn-ea"/>
              </a:rPr>
              <a:pPr defTabSz="457200" fontAlgn="auto" latinLnBrk="0">
                <a:spcBef>
                  <a:spcPts val="0"/>
                </a:spcBef>
                <a:spcAft>
                  <a:spcPts val="0"/>
                </a:spcAft>
              </a:pPr>
              <a:t>10/13/2020</a:t>
            </a:fld>
            <a:endParaRPr kumimoji="0" lang="en-US" sz="900">
              <a:solidFill>
                <a:prstClr val="black">
                  <a:tint val="75000"/>
                </a:prstClr>
              </a:solidFill>
              <a:latin typeface="Calibri"/>
              <a:ea typeface="+mn-ea"/>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pPr defTabSz="457200" fontAlgn="auto" latinLnBrk="0">
              <a:spcBef>
                <a:spcPts val="0"/>
              </a:spcBef>
              <a:spcAft>
                <a:spcPts val="0"/>
              </a:spcAft>
            </a:pPr>
            <a:fld id="{B6F15528-21DE-4FAA-801E-634DDDAF4B2B}" type="slidenum">
              <a:rPr kumimoji="0" lang="en-US" altLang="ko-KR" sz="900" smtClean="0">
                <a:solidFill>
                  <a:prstClr val="black">
                    <a:tint val="75000"/>
                  </a:prstClr>
                </a:solidFill>
                <a:latin typeface="Calibri"/>
                <a:ea typeface="+mn-ea"/>
              </a:rPr>
              <a:pPr defTabSz="457200" fontAlgn="auto" latinLnBrk="0">
                <a:spcBef>
                  <a:spcPts val="0"/>
                </a:spcBef>
                <a:spcAft>
                  <a:spcPts val="0"/>
                </a:spcAft>
              </a:pPr>
              <a:t>‹#›</a:t>
            </a:fld>
            <a:endParaRPr kumimoji="0" lang="en-US" altLang="ko-KR" sz="900">
              <a:solidFill>
                <a:prstClr val="black">
                  <a:tint val="75000"/>
                </a:prstClr>
              </a:solidFill>
              <a:latin typeface="Calibri"/>
              <a:ea typeface="+mn-ea"/>
            </a:endParaRPr>
          </a:p>
        </p:txBody>
      </p:sp>
    </p:spTree>
    <p:extLst>
      <p:ext uri="{BB962C8B-B14F-4D97-AF65-F5344CB8AC3E}">
        <p14:creationId xmlns:p14="http://schemas.microsoft.com/office/powerpoint/2010/main" val="4289491372"/>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pPr defTabSz="457200" fontAlgn="auto" latinLnBrk="0">
              <a:spcBef>
                <a:spcPts val="0"/>
              </a:spcBef>
              <a:spcAft>
                <a:spcPts val="0"/>
              </a:spcAft>
            </a:pPr>
            <a:endParaRPr kumimoji="0" lang="ko-KR" altLang="en-US" sz="900">
              <a:solidFill>
                <a:prstClr val="black">
                  <a:tint val="75000"/>
                </a:prstClr>
              </a:solidFill>
              <a:latin typeface="Calibri"/>
              <a:ea typeface="+mn-ea"/>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pPr defTabSz="457200" fontAlgn="auto" latinLnBrk="0">
              <a:spcBef>
                <a:spcPts val="0"/>
              </a:spcBef>
              <a:spcAft>
                <a:spcPts val="0"/>
              </a:spcAft>
            </a:pPr>
            <a:fld id="{1D8BD707-D9CF-40AE-B4C6-C98DA3205C09}" type="datetimeFigureOut">
              <a:rPr kumimoji="0" lang="en-US" sz="900" smtClean="0">
                <a:solidFill>
                  <a:prstClr val="black">
                    <a:tint val="75000"/>
                  </a:prstClr>
                </a:solidFill>
                <a:latin typeface="Calibri"/>
                <a:ea typeface="+mn-ea"/>
              </a:rPr>
              <a:pPr defTabSz="457200" fontAlgn="auto" latinLnBrk="0">
                <a:spcBef>
                  <a:spcPts val="0"/>
                </a:spcBef>
                <a:spcAft>
                  <a:spcPts val="0"/>
                </a:spcAft>
              </a:pPr>
              <a:t>10/13/2020</a:t>
            </a:fld>
            <a:endParaRPr kumimoji="0" lang="en-US" sz="900">
              <a:solidFill>
                <a:prstClr val="black">
                  <a:tint val="75000"/>
                </a:prstClr>
              </a:solidFill>
              <a:latin typeface="Calibri"/>
              <a:ea typeface="+mn-ea"/>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pPr defTabSz="457200" fontAlgn="auto" latinLnBrk="0">
              <a:spcBef>
                <a:spcPts val="0"/>
              </a:spcBef>
              <a:spcAft>
                <a:spcPts val="0"/>
              </a:spcAft>
            </a:pPr>
            <a:fld id="{B6F15528-21DE-4FAA-801E-634DDDAF4B2B}" type="slidenum">
              <a:rPr kumimoji="0" lang="en-US" altLang="ko-KR" sz="900" smtClean="0">
                <a:solidFill>
                  <a:prstClr val="black">
                    <a:tint val="75000"/>
                  </a:prstClr>
                </a:solidFill>
                <a:latin typeface="Calibri"/>
                <a:ea typeface="+mn-ea"/>
              </a:rPr>
              <a:pPr defTabSz="457200" fontAlgn="auto" latinLnBrk="0">
                <a:spcBef>
                  <a:spcPts val="0"/>
                </a:spcBef>
                <a:spcAft>
                  <a:spcPts val="0"/>
                </a:spcAft>
              </a:pPr>
              <a:t>‹#›</a:t>
            </a:fld>
            <a:endParaRPr kumimoji="0" lang="en-US" altLang="ko-KR" sz="900">
              <a:solidFill>
                <a:prstClr val="black">
                  <a:tint val="75000"/>
                </a:prstClr>
              </a:solidFill>
              <a:latin typeface="Calibri"/>
              <a:ea typeface="+mn-ea"/>
            </a:endParaRPr>
          </a:p>
        </p:txBody>
      </p:sp>
    </p:spTree>
    <p:extLst>
      <p:ext uri="{BB962C8B-B14F-4D97-AF65-F5344CB8AC3E}">
        <p14:creationId xmlns:p14="http://schemas.microsoft.com/office/powerpoint/2010/main" val="33313938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fontAlgn="base">
              <a:spcAft>
                <a:spcPct val="0"/>
              </a:spcAft>
              <a:defRPr kumimoji="1"/>
            </a:lvl1pPr>
          </a:lstStyle>
          <a:p>
            <a:pPr>
              <a:defRPr/>
            </a:pPr>
            <a:endParaRPr lang="ko-KR" altLang="en-US"/>
          </a:p>
        </p:txBody>
      </p:sp>
      <p:sp>
        <p:nvSpPr>
          <p:cNvPr id="3" name="Rectangle 6"/>
          <p:cNvSpPr>
            <a:spLocks noGrp="1" noChangeArrowheads="1"/>
          </p:cNvSpPr>
          <p:nvPr>
            <p:ph type="sldNum" sz="quarter" idx="11"/>
          </p:nvPr>
        </p:nvSpPr>
        <p:spPr/>
        <p:txBody>
          <a:bodyPr/>
          <a:lstStyle>
            <a:lvl1pPr fontAlgn="base">
              <a:spcAft>
                <a:spcPct val="0"/>
              </a:spcAft>
              <a:defRPr kumimoji="1"/>
            </a:lvl1pPr>
          </a:lstStyle>
          <a:p>
            <a:pPr>
              <a:defRPr/>
            </a:pPr>
            <a:fld id="{E3A21883-6CF3-44D3-B2A8-370D87E8C886}" type="slidenum">
              <a:rPr lang="ko-KR" altLang="en-US"/>
              <a:pPr>
                <a:defRPr/>
              </a:pPr>
              <a:t>‹#›</a:t>
            </a:fld>
            <a:endParaRPr lang="ko-KR"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5"/>
          <p:cNvSpPr>
            <a:spLocks noGrp="1" noChangeArrowheads="1"/>
          </p:cNvSpPr>
          <p:nvPr>
            <p:ph type="ftr" sz="quarter" idx="10"/>
          </p:nvPr>
        </p:nvSpPr>
        <p:spPr/>
        <p:txBody>
          <a:bodyPr/>
          <a:lstStyle>
            <a:lvl1pPr fontAlgn="base">
              <a:spcAft>
                <a:spcPct val="0"/>
              </a:spcAft>
              <a:defRPr kumimoji="1"/>
            </a:lvl1pPr>
          </a:lstStyle>
          <a:p>
            <a:pPr>
              <a:defRPr/>
            </a:pPr>
            <a:endParaRPr lang="ko-KR" altLang="en-US"/>
          </a:p>
        </p:txBody>
      </p:sp>
      <p:sp>
        <p:nvSpPr>
          <p:cNvPr id="6" name="Rectangle 6"/>
          <p:cNvSpPr>
            <a:spLocks noGrp="1" noChangeArrowheads="1"/>
          </p:cNvSpPr>
          <p:nvPr>
            <p:ph type="sldNum" sz="quarter" idx="11"/>
          </p:nvPr>
        </p:nvSpPr>
        <p:spPr/>
        <p:txBody>
          <a:bodyPr/>
          <a:lstStyle>
            <a:lvl1pPr fontAlgn="base">
              <a:spcAft>
                <a:spcPct val="0"/>
              </a:spcAft>
              <a:defRPr kumimoji="1"/>
            </a:lvl1pPr>
          </a:lstStyle>
          <a:p>
            <a:pPr>
              <a:defRPr/>
            </a:pPr>
            <a:fld id="{C9106E8E-89D0-4F64-AC8F-948369F8F11B}" type="slidenum">
              <a:rPr lang="ko-KR" altLang="en-US"/>
              <a:pPr>
                <a:defRPr/>
              </a:pPr>
              <a:t>‹#›</a:t>
            </a:fld>
            <a:endParaRPr lang="ko-KR"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ko-KR" altLang="en-US" noProof="0" smtClean="0"/>
              <a:t>그림을 추가하려면 아이콘을 클릭하십시오</a:t>
            </a:r>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5"/>
          <p:cNvSpPr>
            <a:spLocks noGrp="1" noChangeArrowheads="1"/>
          </p:cNvSpPr>
          <p:nvPr>
            <p:ph type="ftr" sz="quarter" idx="10"/>
          </p:nvPr>
        </p:nvSpPr>
        <p:spPr/>
        <p:txBody>
          <a:bodyPr/>
          <a:lstStyle>
            <a:lvl1pPr fontAlgn="base">
              <a:spcAft>
                <a:spcPct val="0"/>
              </a:spcAft>
              <a:defRPr kumimoji="1"/>
            </a:lvl1pPr>
          </a:lstStyle>
          <a:p>
            <a:pPr>
              <a:defRPr/>
            </a:pPr>
            <a:endParaRPr lang="ko-KR" altLang="en-US"/>
          </a:p>
        </p:txBody>
      </p:sp>
      <p:sp>
        <p:nvSpPr>
          <p:cNvPr id="6" name="Rectangle 6"/>
          <p:cNvSpPr>
            <a:spLocks noGrp="1" noChangeArrowheads="1"/>
          </p:cNvSpPr>
          <p:nvPr>
            <p:ph type="sldNum" sz="quarter" idx="11"/>
          </p:nvPr>
        </p:nvSpPr>
        <p:spPr/>
        <p:txBody>
          <a:bodyPr/>
          <a:lstStyle>
            <a:lvl1pPr fontAlgn="base">
              <a:spcAft>
                <a:spcPct val="0"/>
              </a:spcAft>
              <a:defRPr kumimoji="1"/>
            </a:lvl1pPr>
          </a:lstStyle>
          <a:p>
            <a:pPr>
              <a:defRPr/>
            </a:pPr>
            <a:fld id="{5D670B5F-DC16-40BB-B1CC-33A817644A7F}" type="slidenum">
              <a:rPr lang="ko-KR" altLang="en-US"/>
              <a:pPr>
                <a:defRPr/>
              </a:pPr>
              <a:t>‹#›</a:t>
            </a:fld>
            <a:endParaRPr lang="ko-KR"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5"/>
          <p:cNvSpPr>
            <a:spLocks noGrp="1" noChangeArrowheads="1"/>
          </p:cNvSpPr>
          <p:nvPr>
            <p:ph type="ftr" sz="quarter" idx="10"/>
          </p:nvPr>
        </p:nvSpPr>
        <p:spPr/>
        <p:txBody>
          <a:bodyPr/>
          <a:lstStyle>
            <a:lvl1pPr fontAlgn="base">
              <a:spcAft>
                <a:spcPct val="0"/>
              </a:spcAft>
              <a:defRPr kumimoji="1"/>
            </a:lvl1pPr>
          </a:lstStyle>
          <a:p>
            <a:pPr>
              <a:defRPr/>
            </a:pPr>
            <a:endParaRPr lang="ko-KR" altLang="en-US"/>
          </a:p>
        </p:txBody>
      </p:sp>
      <p:sp>
        <p:nvSpPr>
          <p:cNvPr id="5" name="Rectangle 6"/>
          <p:cNvSpPr>
            <a:spLocks noGrp="1" noChangeArrowheads="1"/>
          </p:cNvSpPr>
          <p:nvPr>
            <p:ph type="sldNum" sz="quarter" idx="11"/>
          </p:nvPr>
        </p:nvSpPr>
        <p:spPr/>
        <p:txBody>
          <a:bodyPr/>
          <a:lstStyle>
            <a:lvl1pPr fontAlgn="base">
              <a:spcAft>
                <a:spcPct val="0"/>
              </a:spcAft>
              <a:defRPr kumimoji="1"/>
            </a:lvl1pPr>
          </a:lstStyle>
          <a:p>
            <a:pPr>
              <a:defRPr/>
            </a:pPr>
            <a:fld id="{15385646-937A-4CFE-8125-BD175F9E0FC7}" type="slidenum">
              <a:rPr lang="ko-KR" altLang="en-US"/>
              <a:pPr>
                <a:defRPr/>
              </a:pPr>
              <a:t>‹#›</a:t>
            </a:fld>
            <a:endParaRPr lang="ko-KR"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5"/>
          <p:cNvSpPr>
            <a:spLocks noGrp="1" noChangeArrowheads="1"/>
          </p:cNvSpPr>
          <p:nvPr>
            <p:ph type="ftr" sz="quarter" idx="10"/>
          </p:nvPr>
        </p:nvSpPr>
        <p:spPr/>
        <p:txBody>
          <a:bodyPr/>
          <a:lstStyle>
            <a:lvl1pPr fontAlgn="base">
              <a:spcAft>
                <a:spcPct val="0"/>
              </a:spcAft>
              <a:defRPr kumimoji="1"/>
            </a:lvl1pPr>
          </a:lstStyle>
          <a:p>
            <a:pPr>
              <a:defRPr/>
            </a:pPr>
            <a:endParaRPr lang="ko-KR" altLang="en-US"/>
          </a:p>
        </p:txBody>
      </p:sp>
      <p:sp>
        <p:nvSpPr>
          <p:cNvPr id="5" name="Rectangle 6"/>
          <p:cNvSpPr>
            <a:spLocks noGrp="1" noChangeArrowheads="1"/>
          </p:cNvSpPr>
          <p:nvPr>
            <p:ph type="sldNum" sz="quarter" idx="11"/>
          </p:nvPr>
        </p:nvSpPr>
        <p:spPr/>
        <p:txBody>
          <a:bodyPr/>
          <a:lstStyle>
            <a:lvl1pPr fontAlgn="base">
              <a:spcAft>
                <a:spcPct val="0"/>
              </a:spcAft>
              <a:defRPr kumimoji="1"/>
            </a:lvl1pPr>
          </a:lstStyle>
          <a:p>
            <a:pPr>
              <a:defRPr/>
            </a:pPr>
            <a:fld id="{0CF957AE-5693-48CF-BC8B-58A241ECCBBD}" type="slidenum">
              <a:rPr lang="ko-KR" altLang="en-US"/>
              <a:pPr>
                <a:defRPr/>
              </a:pPr>
              <a:t>‹#›</a:t>
            </a:fld>
            <a:endParaRPr lang="ko-KR"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bl" preserve="1">
  <p:cSld name="제목 및 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p>
            <a:r>
              <a:rPr lang="ko-KR" altLang="en-US" smtClean="0"/>
              <a:t>마스터 제목 스타일 편집</a:t>
            </a:r>
            <a:endParaRPr lang="ko-KR" altLang="en-US"/>
          </a:p>
        </p:txBody>
      </p:sp>
      <p:sp>
        <p:nvSpPr>
          <p:cNvPr id="3" name="표 개체 틀 2"/>
          <p:cNvSpPr>
            <a:spLocks noGrp="1"/>
          </p:cNvSpPr>
          <p:nvPr>
            <p:ph type="tbl" idx="1"/>
          </p:nvPr>
        </p:nvSpPr>
        <p:spPr>
          <a:xfrm>
            <a:off x="457200" y="1600200"/>
            <a:ext cx="8229600" cy="4525963"/>
          </a:xfrm>
        </p:spPr>
        <p:txBody>
          <a:bodyPr/>
          <a:lstStyle/>
          <a:p>
            <a:pPr lvl="0"/>
            <a:r>
              <a:rPr lang="ko-KR" altLang="en-US" noProof="0" smtClean="0"/>
              <a:t>표를 추가하려면 아이콘을 클릭하십시오</a:t>
            </a:r>
          </a:p>
        </p:txBody>
      </p:sp>
      <p:sp>
        <p:nvSpPr>
          <p:cNvPr id="4" name="Rectangle 5"/>
          <p:cNvSpPr>
            <a:spLocks noGrp="1" noChangeArrowheads="1"/>
          </p:cNvSpPr>
          <p:nvPr>
            <p:ph type="ftr" sz="quarter" idx="10"/>
          </p:nvPr>
        </p:nvSpPr>
        <p:spPr/>
        <p:txBody>
          <a:bodyPr/>
          <a:lstStyle>
            <a:lvl1pPr fontAlgn="base">
              <a:spcAft>
                <a:spcPct val="0"/>
              </a:spcAft>
              <a:defRPr kumimoji="1"/>
            </a:lvl1pPr>
          </a:lstStyle>
          <a:p>
            <a:pPr>
              <a:defRPr/>
            </a:pPr>
            <a:endParaRPr lang="ko-KR" altLang="en-US"/>
          </a:p>
        </p:txBody>
      </p:sp>
      <p:sp>
        <p:nvSpPr>
          <p:cNvPr id="5" name="Rectangle 6"/>
          <p:cNvSpPr>
            <a:spLocks noGrp="1" noChangeArrowheads="1"/>
          </p:cNvSpPr>
          <p:nvPr>
            <p:ph type="sldNum" sz="quarter" idx="11"/>
          </p:nvPr>
        </p:nvSpPr>
        <p:spPr/>
        <p:txBody>
          <a:bodyPr/>
          <a:lstStyle>
            <a:lvl1pPr fontAlgn="base">
              <a:spcAft>
                <a:spcPct val="0"/>
              </a:spcAft>
              <a:defRPr kumimoji="1"/>
            </a:lvl1pPr>
          </a:lstStyle>
          <a:p>
            <a:pPr>
              <a:defRPr/>
            </a:pPr>
            <a:fld id="{65D95BB6-A428-4D80-9711-7F096817A771}" type="slidenum">
              <a:rPr lang="ko-KR" altLang="en-US"/>
              <a:pPr>
                <a:defRPr/>
              </a:pPr>
              <a:t>‹#›</a:t>
            </a:fld>
            <a:endParaRPr lang="ko-KR"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reserve="1">
  <p:cSld name="내용">
    <p:spTree>
      <p:nvGrpSpPr>
        <p:cNvPr id="1" name=""/>
        <p:cNvGrpSpPr/>
        <p:nvPr/>
      </p:nvGrpSpPr>
      <p:grpSpPr>
        <a:xfrm>
          <a:off x="0" y="0"/>
          <a:ext cx="0" cy="0"/>
          <a:chOff x="0" y="0"/>
          <a:chExt cx="0" cy="0"/>
        </a:xfrm>
      </p:grpSpPr>
      <p:sp>
        <p:nvSpPr>
          <p:cNvPr id="2" name="내용 개체 틀 1"/>
          <p:cNvSpPr>
            <a:spLocks noGrp="1"/>
          </p:cNvSpPr>
          <p:nvPr>
            <p:ph/>
          </p:nvPr>
        </p:nvSpPr>
        <p:spPr>
          <a:xfrm>
            <a:off x="457200" y="274638"/>
            <a:ext cx="8229600" cy="5851525"/>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3" name="Rectangle 5"/>
          <p:cNvSpPr>
            <a:spLocks noGrp="1" noChangeArrowheads="1"/>
          </p:cNvSpPr>
          <p:nvPr>
            <p:ph type="ftr" sz="quarter" idx="10"/>
          </p:nvPr>
        </p:nvSpPr>
        <p:spPr/>
        <p:txBody>
          <a:bodyPr/>
          <a:lstStyle>
            <a:lvl1pPr fontAlgn="base">
              <a:spcAft>
                <a:spcPct val="0"/>
              </a:spcAft>
              <a:defRPr kumimoji="1"/>
            </a:lvl1pPr>
          </a:lstStyle>
          <a:p>
            <a:pPr>
              <a:defRPr/>
            </a:pPr>
            <a:endParaRPr lang="ko-KR" altLang="en-US"/>
          </a:p>
        </p:txBody>
      </p:sp>
      <p:sp>
        <p:nvSpPr>
          <p:cNvPr id="4" name="Rectangle 6"/>
          <p:cNvSpPr>
            <a:spLocks noGrp="1" noChangeArrowheads="1"/>
          </p:cNvSpPr>
          <p:nvPr>
            <p:ph type="sldNum" sz="quarter" idx="11"/>
          </p:nvPr>
        </p:nvSpPr>
        <p:spPr/>
        <p:txBody>
          <a:bodyPr/>
          <a:lstStyle>
            <a:lvl1pPr fontAlgn="base">
              <a:spcAft>
                <a:spcPct val="0"/>
              </a:spcAft>
              <a:defRPr kumimoji="1"/>
            </a:lvl1pPr>
          </a:lstStyle>
          <a:p>
            <a:pPr>
              <a:defRPr/>
            </a:pPr>
            <a:fld id="{0B59ACB0-141F-459A-A227-6AE190CE5266}" type="slidenum">
              <a:rPr lang="ko-KR" altLang="en-US"/>
              <a:pPr>
                <a:defRPr/>
              </a:pPr>
              <a:t>‹#›</a:t>
            </a:fld>
            <a:endParaRPr lang="ko-KR"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내용">
    <p:spTree>
      <p:nvGrpSpPr>
        <p:cNvPr id="1" name=""/>
        <p:cNvGrpSpPr/>
        <p:nvPr/>
      </p:nvGrpSpPr>
      <p:grpSpPr>
        <a:xfrm>
          <a:off x="0" y="0"/>
          <a:ext cx="0" cy="0"/>
          <a:chOff x="0" y="0"/>
          <a:chExt cx="0" cy="0"/>
        </a:xfrm>
      </p:grpSpPr>
      <p:sp>
        <p:nvSpPr>
          <p:cNvPr id="3" name="내용 개체 틀 2"/>
          <p:cNvSpPr>
            <a:spLocks noGrp="1"/>
          </p:cNvSpPr>
          <p:nvPr>
            <p:ph idx="1" hasCustomPrompt="1"/>
          </p:nvPr>
        </p:nvSpPr>
        <p:spPr>
          <a:xfrm>
            <a:off x="241995" y="1052736"/>
            <a:ext cx="8640960" cy="5112568"/>
          </a:xfrm>
          <a:prstGeom prst="rect">
            <a:avLst/>
          </a:prstGeom>
          <a:ln>
            <a:solidFill>
              <a:schemeClr val="tx2">
                <a:lumMod val="20000"/>
                <a:lumOff val="80000"/>
              </a:schemeClr>
            </a:solidFill>
            <a:prstDash val="lgDash"/>
          </a:ln>
        </p:spPr>
        <p:txBody>
          <a:bodyPr/>
          <a:lstStyle>
            <a:lvl1pPr marL="180000" indent="180000">
              <a:lnSpc>
                <a:spcPct val="120000"/>
              </a:lnSpc>
              <a:buClr>
                <a:schemeClr val="tx2">
                  <a:lumMod val="40000"/>
                  <a:lumOff val="60000"/>
                </a:schemeClr>
              </a:buClr>
              <a:buSzPct val="80000"/>
              <a:buFont typeface="맑은 고딕" pitchFamily="50" charset="-127"/>
              <a:buChar char="▶"/>
              <a:defRPr sz="1200"/>
            </a:lvl1pPr>
            <a:lvl2pPr marL="252000" indent="180000">
              <a:lnSpc>
                <a:spcPct val="120000"/>
              </a:lnSpc>
              <a:buClr>
                <a:srgbClr val="0070C0"/>
              </a:buClr>
              <a:buSzPct val="70000"/>
              <a:buFont typeface="맑은 고딕" pitchFamily="50" charset="-127"/>
              <a:buChar char="▷"/>
              <a:defRPr sz="1200"/>
            </a:lvl2pPr>
            <a:lvl3pPr marL="360000" indent="180000">
              <a:lnSpc>
                <a:spcPct val="120000"/>
              </a:lnSpc>
              <a:buClr>
                <a:srgbClr val="FF0000"/>
              </a:buClr>
              <a:buSzPct val="80000"/>
              <a:buFont typeface="맑은 고딕" pitchFamily="50" charset="-127"/>
              <a:buChar char="▶"/>
              <a:defRPr sz="1200" b="1" spc="0"/>
            </a:lvl3pPr>
            <a:lvl4pPr marL="468000" indent="180000">
              <a:lnSpc>
                <a:spcPct val="120000"/>
              </a:lnSpc>
              <a:buClr>
                <a:srgbClr val="FF0000"/>
              </a:buClr>
              <a:buSzPct val="70000"/>
              <a:buFont typeface="맑은 고딕" pitchFamily="50" charset="-127"/>
              <a:buChar char="▷"/>
              <a:defRPr sz="1200" spc="-150">
                <a:solidFill>
                  <a:schemeClr val="tx1">
                    <a:lumMod val="65000"/>
                    <a:lumOff val="35000"/>
                  </a:schemeClr>
                </a:solidFill>
              </a:defRPr>
            </a:lvl4pPr>
            <a:lvl5pPr marL="540000" indent="180000">
              <a:lnSpc>
                <a:spcPct val="120000"/>
              </a:lnSpc>
              <a:buClr>
                <a:schemeClr val="bg1">
                  <a:lumMod val="50000"/>
                </a:schemeClr>
              </a:buClr>
              <a:buSzPct val="50000"/>
              <a:buFont typeface="Wingdings" pitchFamily="2" charset="2"/>
              <a:buChar char="l"/>
              <a:defRPr sz="1200" spc="-300"/>
            </a:lvl5pPr>
          </a:lstStyle>
          <a:p>
            <a:pPr lvl="0"/>
            <a:r>
              <a:rPr lang="ko-KR" altLang="en-US" dirty="0" smtClean="0"/>
              <a:t>첫째 수준</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6" name="슬라이드 번호 개체 틀 5"/>
          <p:cNvSpPr>
            <a:spLocks noGrp="1"/>
          </p:cNvSpPr>
          <p:nvPr>
            <p:ph type="sldNum" sz="quarter" idx="12"/>
          </p:nvPr>
        </p:nvSpPr>
        <p:spPr>
          <a:xfrm>
            <a:off x="3420000" y="6519863"/>
            <a:ext cx="2133600" cy="365125"/>
          </a:xfrm>
          <a:prstGeom prst="rect">
            <a:avLst/>
          </a:prstGeom>
        </p:spPr>
        <p:txBody>
          <a:bodyPr/>
          <a:lstStyle>
            <a:lvl1pPr>
              <a:defRPr b="1"/>
            </a:lvl1pPr>
          </a:lstStyle>
          <a:p>
            <a:fld id="{587A251C-56D9-4C79-B223-AE7060896F75}" type="slidenum">
              <a:rPr lang="ko-KR" altLang="en-US" smtClean="0"/>
              <a:pPr/>
              <a:t>‹#›</a:t>
            </a:fld>
            <a:endParaRPr lang="ko-KR" altLang="en-US"/>
          </a:p>
        </p:txBody>
      </p:sp>
      <p:sp>
        <p:nvSpPr>
          <p:cNvPr id="5" name="제목 1"/>
          <p:cNvSpPr>
            <a:spLocks noGrp="1"/>
          </p:cNvSpPr>
          <p:nvPr>
            <p:ph type="title" hasCustomPrompt="1"/>
          </p:nvPr>
        </p:nvSpPr>
        <p:spPr>
          <a:xfrm>
            <a:off x="113978" y="331788"/>
            <a:ext cx="4386014" cy="346050"/>
          </a:xfrm>
          <a:prstGeom prst="rect">
            <a:avLst/>
          </a:prstGeom>
        </p:spPr>
        <p:txBody>
          <a:bodyPr/>
          <a:lstStyle>
            <a:lvl1pPr algn="l">
              <a:defRPr sz="1600" b="1" spc="0" baseline="0">
                <a:solidFill>
                  <a:schemeClr val="bg1"/>
                </a:solidFill>
              </a:defRPr>
            </a:lvl1pPr>
          </a:lstStyle>
          <a:p>
            <a:r>
              <a:rPr lang="en-US" altLang="ko-KR" dirty="0" smtClean="0"/>
              <a:t>KSP </a:t>
            </a:r>
            <a:r>
              <a:rPr lang="ko-KR" altLang="en-US" dirty="0" smtClean="0"/>
              <a:t>주제 입력</a:t>
            </a:r>
            <a:endParaRPr lang="ko-KR" altLang="en-US" dirty="0"/>
          </a:p>
        </p:txBody>
      </p:sp>
    </p:spTree>
    <p:extLst>
      <p:ext uri="{BB962C8B-B14F-4D97-AF65-F5344CB8AC3E}">
        <p14:creationId xmlns:p14="http://schemas.microsoft.com/office/powerpoint/2010/main" val="38580313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ko-K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Rectangle 4"/>
          <p:cNvSpPr>
            <a:spLocks noGrp="1" noChangeArrowheads="1"/>
          </p:cNvSpPr>
          <p:nvPr>
            <p:ph type="ftr" sz="quarter" idx="10"/>
          </p:nvPr>
        </p:nvSpPr>
        <p:spPr/>
        <p:txBody>
          <a:bodyPr/>
          <a:lstStyle>
            <a:lvl1pPr>
              <a:defRPr>
                <a:latin typeface="Arial" pitchFamily="34" charset="0"/>
                <a:ea typeface="굴림" pitchFamily="50" charset="-127"/>
              </a:defRPr>
            </a:lvl1pPr>
          </a:lstStyle>
          <a:p>
            <a:pPr>
              <a:defRPr/>
            </a:pPr>
            <a:endParaRPr lang="en-US" altLang="ko-K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ftr" sz="quarter" idx="10"/>
          </p:nvPr>
        </p:nvSpPr>
        <p:spPr/>
        <p:txBody>
          <a:bodyPr/>
          <a:lstStyle>
            <a:lvl1pPr>
              <a:defRPr>
                <a:latin typeface="Arial" pitchFamily="34" charset="0"/>
                <a:ea typeface="굴림" pitchFamily="50" charset="-127"/>
              </a:defRPr>
            </a:lvl1pPr>
          </a:lstStyle>
          <a:p>
            <a:pPr>
              <a:defRPr/>
            </a:pPr>
            <a:endParaRPr lang="en-US" altLang="ko-K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4"/>
          <p:cNvSpPr>
            <a:spLocks noGrp="1" noChangeArrowheads="1"/>
          </p:cNvSpPr>
          <p:nvPr>
            <p:ph type="ftr" sz="quarter" idx="10"/>
          </p:nvPr>
        </p:nvSpPr>
        <p:spPr/>
        <p:txBody>
          <a:bodyPr/>
          <a:lstStyle>
            <a:lvl1pPr>
              <a:defRPr>
                <a:latin typeface="Arial" pitchFamily="34" charset="0"/>
                <a:ea typeface="굴림" pitchFamily="50" charset="-127"/>
              </a:defRPr>
            </a:lvl1pPr>
          </a:lstStyle>
          <a:p>
            <a:pPr>
              <a:defRPr/>
            </a:pPr>
            <a:endParaRPr lang="en-US" altLang="ko-K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4"/>
          <p:cNvSpPr>
            <a:spLocks noGrp="1" noChangeArrowheads="1"/>
          </p:cNvSpPr>
          <p:nvPr>
            <p:ph type="ftr" sz="quarter" idx="10"/>
          </p:nvPr>
        </p:nvSpPr>
        <p:spPr/>
        <p:txBody>
          <a:bodyPr/>
          <a:lstStyle>
            <a:lvl1pPr>
              <a:defRPr>
                <a:latin typeface="Arial" pitchFamily="34" charset="0"/>
                <a:ea typeface="굴림" pitchFamily="50" charset="-127"/>
              </a:defRPr>
            </a:lvl1pPr>
          </a:lstStyle>
          <a:p>
            <a:pPr>
              <a:defRPr/>
            </a:pPr>
            <a:endParaRPr lang="en-US" altLang="ko-K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4"/>
          <p:cNvSpPr>
            <a:spLocks noGrp="1" noChangeArrowheads="1"/>
          </p:cNvSpPr>
          <p:nvPr>
            <p:ph type="ftr" sz="quarter" idx="10"/>
          </p:nvPr>
        </p:nvSpPr>
        <p:spPr/>
        <p:txBody>
          <a:bodyPr/>
          <a:lstStyle>
            <a:lvl1pPr>
              <a:defRPr>
                <a:latin typeface="Arial" pitchFamily="34" charset="0"/>
                <a:ea typeface="굴림" pitchFamily="50" charset="-127"/>
              </a:defRPr>
            </a:lvl1pPr>
          </a:lstStyle>
          <a:p>
            <a:pPr>
              <a:defRPr/>
            </a:pPr>
            <a:endParaRPr lang="en-US" altLang="ko-K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4"/>
          <p:cNvSpPr>
            <a:spLocks noGrp="1" noChangeArrowheads="1"/>
          </p:cNvSpPr>
          <p:nvPr>
            <p:ph type="ftr" sz="quarter" idx="10"/>
          </p:nvPr>
        </p:nvSpPr>
        <p:spPr/>
        <p:txBody>
          <a:bodyPr/>
          <a:lstStyle>
            <a:lvl1pPr>
              <a:defRPr>
                <a:latin typeface="Arial" pitchFamily="34" charset="0"/>
                <a:ea typeface="굴림" pitchFamily="50" charset="-127"/>
              </a:defRPr>
            </a:lvl1pPr>
          </a:lstStyle>
          <a:p>
            <a:pPr>
              <a:defRPr/>
            </a:pPr>
            <a:endParaRPr lang="en-US" altLang="ko-K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p:txBody>
          <a:bodyPr/>
          <a:lstStyle>
            <a:lvl1pPr>
              <a:defRPr>
                <a:latin typeface="Arial" pitchFamily="34" charset="0"/>
                <a:ea typeface="굴림" pitchFamily="50" charset="-127"/>
              </a:defRPr>
            </a:lvl1pPr>
          </a:lstStyle>
          <a:p>
            <a:pPr>
              <a:defRPr/>
            </a:pPr>
            <a:endParaRPr lang="en-US" altLang="ko-K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ftr" sz="quarter" idx="10"/>
          </p:nvPr>
        </p:nvSpPr>
        <p:spPr/>
        <p:txBody>
          <a:bodyPr/>
          <a:lstStyle>
            <a:lvl1pPr>
              <a:defRPr>
                <a:latin typeface="Arial" pitchFamily="34" charset="0"/>
                <a:ea typeface="굴림" pitchFamily="50" charset="-127"/>
              </a:defRPr>
            </a:lvl1pPr>
          </a:lstStyle>
          <a:p>
            <a:pPr>
              <a:defRPr/>
            </a:pPr>
            <a:endParaRPr lang="en-US" altLang="ko-K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ftr" sz="quarter" idx="10"/>
          </p:nvPr>
        </p:nvSpPr>
        <p:spPr/>
        <p:txBody>
          <a:bodyPr/>
          <a:lstStyle>
            <a:lvl1pPr>
              <a:defRPr>
                <a:latin typeface="Arial" pitchFamily="34" charset="0"/>
                <a:ea typeface="굴림" pitchFamily="50" charset="-127"/>
              </a:defRPr>
            </a:lvl1pPr>
          </a:lstStyle>
          <a:p>
            <a:pPr>
              <a:defRPr/>
            </a:pPr>
            <a:endParaRPr lang="en-US" altLang="ko-K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ftr" sz="quarter" idx="10"/>
          </p:nvPr>
        </p:nvSpPr>
        <p:spPr/>
        <p:txBody>
          <a:bodyPr/>
          <a:lstStyle>
            <a:lvl1pPr>
              <a:defRPr>
                <a:latin typeface="Arial" pitchFamily="34" charset="0"/>
                <a:ea typeface="굴림" pitchFamily="50" charset="-127"/>
              </a:defRPr>
            </a:lvl1pPr>
          </a:lstStyle>
          <a:p>
            <a:pPr>
              <a:defRPr/>
            </a:pPr>
            <a:endParaRPr lang="en-US" altLang="ko-K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ftr" sz="quarter" idx="10"/>
          </p:nvPr>
        </p:nvSpPr>
        <p:spPr/>
        <p:txBody>
          <a:bodyPr/>
          <a:lstStyle>
            <a:lvl1pPr>
              <a:defRPr>
                <a:latin typeface="Arial" pitchFamily="34" charset="0"/>
                <a:ea typeface="굴림" pitchFamily="50" charset="-127"/>
              </a:defRPr>
            </a:lvl1pPr>
          </a:lstStyle>
          <a:p>
            <a:pPr>
              <a:defRPr/>
            </a:pPr>
            <a:endParaRPr lang="en-US" altLang="ko-K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제목 슬라이드">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685800" y="2130425"/>
            <a:ext cx="7772400" cy="1470025"/>
          </a:xfrm>
        </p:spPr>
        <p:txBody>
          <a:bodyPr/>
          <a:lstStyle>
            <a:lvl1pPr>
              <a:defRPr/>
            </a:lvl1pPr>
          </a:lstStyle>
          <a:p>
            <a:r>
              <a:rPr lang="ko-KR" altLang="en-US"/>
              <a:t>마스터 제목 스타일 편집</a:t>
            </a:r>
          </a:p>
        </p:txBody>
      </p:sp>
      <p:sp>
        <p:nvSpPr>
          <p:cNvPr id="69635"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ko-KR" altLang="en-US"/>
              <a:t>마스터 부제목 스타일 편집</a:t>
            </a:r>
          </a:p>
        </p:txBody>
      </p:sp>
      <p:sp>
        <p:nvSpPr>
          <p:cNvPr id="4" name="Rectangle 4"/>
          <p:cNvSpPr>
            <a:spLocks noGrp="1" noChangeArrowheads="1"/>
          </p:cNvSpPr>
          <p:nvPr>
            <p:ph type="dt" sz="half" idx="10"/>
          </p:nvPr>
        </p:nvSpPr>
        <p:spPr/>
        <p:txBody>
          <a:bodyPr/>
          <a:lstStyle>
            <a:lvl1pPr fontAlgn="auto">
              <a:spcBef>
                <a:spcPts val="0"/>
              </a:spcBef>
              <a:spcAft>
                <a:spcPts val="0"/>
              </a:spcAft>
              <a:defRPr kumimoji="0"/>
            </a:lvl1pPr>
          </a:lstStyle>
          <a:p>
            <a:pPr>
              <a:defRPr/>
            </a:pPr>
            <a:endParaRPr lang="en-US" altLang="ko-KR"/>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kumimoji="0"/>
            </a:lvl1pPr>
          </a:lstStyle>
          <a:p>
            <a:pPr>
              <a:defRPr/>
            </a:pPr>
            <a:endParaRPr lang="en-US" altLang="ko-KR"/>
          </a:p>
        </p:txBody>
      </p:sp>
      <p:sp>
        <p:nvSpPr>
          <p:cNvPr id="6" name="Rectangle 6"/>
          <p:cNvSpPr>
            <a:spLocks noGrp="1" noChangeArrowheads="1"/>
          </p:cNvSpPr>
          <p:nvPr>
            <p:ph type="sldNum" sz="quarter" idx="12"/>
          </p:nvPr>
        </p:nvSpPr>
        <p:spPr>
          <a:xfrm>
            <a:off x="6553200" y="6245225"/>
            <a:ext cx="2133600" cy="476250"/>
          </a:xfrm>
        </p:spPr>
        <p:txBody>
          <a:bodyPr/>
          <a:lstStyle>
            <a:lvl1pPr fontAlgn="auto">
              <a:spcBef>
                <a:spcPts val="0"/>
              </a:spcBef>
              <a:spcAft>
                <a:spcPts val="0"/>
              </a:spcAft>
              <a:defRPr kumimoji="0"/>
            </a:lvl1pPr>
          </a:lstStyle>
          <a:p>
            <a:pPr>
              <a:defRPr/>
            </a:pPr>
            <a:fld id="{6A61078B-05F6-4E10-A3D0-321DE0EA2450}" type="slidenum">
              <a:rPr lang="en-US" altLang="ko-KR"/>
              <a:pPr>
                <a:defRPr/>
              </a:pPr>
              <a:t>‹#›</a:t>
            </a:fld>
            <a:endParaRPr lang="en-US" altLang="ko-K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kumimoji="0"/>
            </a:lvl1pPr>
          </a:lstStyle>
          <a:p>
            <a:pPr>
              <a:defRPr/>
            </a:pPr>
            <a:endParaRPr lang="en-US" altLang="ko-KR"/>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kumimoji="0"/>
            </a:lvl1pPr>
          </a:lstStyle>
          <a:p>
            <a:pPr>
              <a:defRPr/>
            </a:pPr>
            <a:endParaRPr lang="en-US" altLang="ko-K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kumimoji="0"/>
            </a:lvl1pPr>
          </a:lstStyle>
          <a:p>
            <a:pPr>
              <a:defRPr/>
            </a:pPr>
            <a:fld id="{BF0E1F1C-D467-4DB7-98D7-27BB6F62D395}" type="slidenum">
              <a:rPr lang="en-US" altLang="ko-KR"/>
              <a:pPr>
                <a:defRPr/>
              </a:pPr>
              <a:t>‹#›</a:t>
            </a:fld>
            <a:endParaRPr lang="en-US" altLang="ko-K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4"/>
          <p:cNvSpPr>
            <a:spLocks noGrp="1" noChangeArrowheads="1"/>
          </p:cNvSpPr>
          <p:nvPr>
            <p:ph type="dt" sz="half" idx="10"/>
          </p:nvPr>
        </p:nvSpPr>
        <p:spPr/>
        <p:txBody>
          <a:bodyPr/>
          <a:lstStyle>
            <a:lvl1pPr fontAlgn="auto">
              <a:spcBef>
                <a:spcPts val="0"/>
              </a:spcBef>
              <a:spcAft>
                <a:spcPts val="0"/>
              </a:spcAft>
              <a:defRPr kumimoji="0"/>
            </a:lvl1pPr>
          </a:lstStyle>
          <a:p>
            <a:pPr>
              <a:defRPr/>
            </a:pPr>
            <a:endParaRPr lang="en-US" altLang="ko-KR"/>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kumimoji="0"/>
            </a:lvl1pPr>
          </a:lstStyle>
          <a:p>
            <a:pPr>
              <a:defRPr/>
            </a:pPr>
            <a:endParaRPr lang="en-US" altLang="ko-K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kumimoji="0"/>
            </a:lvl1pPr>
          </a:lstStyle>
          <a:p>
            <a:pPr>
              <a:defRPr/>
            </a:pPr>
            <a:fld id="{0D1236C6-C8D2-404B-AB95-97B2680C045C}" type="slidenum">
              <a:rPr lang="en-US" altLang="ko-KR"/>
              <a:pPr>
                <a:defRPr/>
              </a:pPr>
              <a:t>‹#›</a:t>
            </a:fld>
            <a:endParaRPr lang="en-US" altLang="ko-K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kumimoji="0"/>
            </a:lvl1pPr>
          </a:lstStyle>
          <a:p>
            <a:pPr>
              <a:defRPr/>
            </a:pPr>
            <a:endParaRPr lang="en-US" altLang="ko-KR"/>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kumimoji="0"/>
            </a:lvl1pPr>
          </a:lstStyle>
          <a:p>
            <a:pPr>
              <a:defRPr/>
            </a:pPr>
            <a:endParaRPr lang="en-US" altLang="ko-K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kumimoji="0"/>
            </a:lvl1pPr>
          </a:lstStyle>
          <a:p>
            <a:pPr>
              <a:defRPr/>
            </a:pPr>
            <a:fld id="{EC409804-B67D-4A08-B726-47CB8E334CDB}" type="slidenum">
              <a:rPr lang="en-US" altLang="ko-KR"/>
              <a:pPr>
                <a:defRPr/>
              </a:pPr>
              <a:t>‹#›</a:t>
            </a:fld>
            <a:endParaRPr lang="en-US" altLang="ko-K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kumimoji="0"/>
            </a:lvl1pPr>
          </a:lstStyle>
          <a:p>
            <a:pPr>
              <a:defRPr/>
            </a:pPr>
            <a:endParaRPr lang="en-US" altLang="ko-KR"/>
          </a:p>
        </p:txBody>
      </p:sp>
      <p:sp>
        <p:nvSpPr>
          <p:cNvPr id="8" name="Rectangle 5"/>
          <p:cNvSpPr>
            <a:spLocks noGrp="1" noChangeArrowheads="1"/>
          </p:cNvSpPr>
          <p:nvPr>
            <p:ph type="ftr" sz="quarter" idx="11"/>
          </p:nvPr>
        </p:nvSpPr>
        <p:spPr/>
        <p:txBody>
          <a:bodyPr/>
          <a:lstStyle>
            <a:lvl1pPr algn="l" fontAlgn="auto">
              <a:spcBef>
                <a:spcPts val="0"/>
              </a:spcBef>
              <a:spcAft>
                <a:spcPts val="0"/>
              </a:spcAft>
              <a:defRPr kumimoji="0"/>
            </a:lvl1pPr>
          </a:lstStyle>
          <a:p>
            <a:pPr>
              <a:defRPr/>
            </a:pPr>
            <a:endParaRPr lang="en-US" altLang="ko-KR"/>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kumimoji="0"/>
            </a:lvl1pPr>
          </a:lstStyle>
          <a:p>
            <a:pPr>
              <a:defRPr/>
            </a:pPr>
            <a:fld id="{CB36DD1F-B695-4DF9-A1CB-395138440127}" type="slidenum">
              <a:rPr lang="en-US" altLang="ko-KR"/>
              <a:pPr>
                <a:defRPr/>
              </a:pPr>
              <a:t>‹#›</a:t>
            </a:fld>
            <a:endParaRPr lang="en-US" altLang="ko-K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kumimoji="0"/>
            </a:lvl1pPr>
          </a:lstStyle>
          <a:p>
            <a:pPr>
              <a:defRPr/>
            </a:pPr>
            <a:endParaRPr lang="en-US" altLang="ko-KR"/>
          </a:p>
        </p:txBody>
      </p:sp>
      <p:sp>
        <p:nvSpPr>
          <p:cNvPr id="4" name="Rectangle 5"/>
          <p:cNvSpPr>
            <a:spLocks noGrp="1" noChangeArrowheads="1"/>
          </p:cNvSpPr>
          <p:nvPr>
            <p:ph type="ftr" sz="quarter" idx="11"/>
          </p:nvPr>
        </p:nvSpPr>
        <p:spPr/>
        <p:txBody>
          <a:bodyPr/>
          <a:lstStyle>
            <a:lvl1pPr algn="l" fontAlgn="auto">
              <a:spcBef>
                <a:spcPts val="0"/>
              </a:spcBef>
              <a:spcAft>
                <a:spcPts val="0"/>
              </a:spcAft>
              <a:defRPr kumimoji="0"/>
            </a:lvl1pPr>
          </a:lstStyle>
          <a:p>
            <a:pPr>
              <a:defRPr/>
            </a:pPr>
            <a:endParaRPr lang="en-US" altLang="ko-KR"/>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kumimoji="0"/>
            </a:lvl1pPr>
          </a:lstStyle>
          <a:p>
            <a:pPr>
              <a:defRPr/>
            </a:pPr>
            <a:fld id="{DBDCAD65-3697-4908-ACCD-BC8A159F6BB0}" type="slidenum">
              <a:rPr lang="en-US" altLang="ko-KR"/>
              <a:pPr>
                <a:defRPr/>
              </a:pPr>
              <a:t>‹#›</a:t>
            </a:fld>
            <a:endParaRPr lang="en-US" altLang="ko-K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kumimoji="0"/>
            </a:lvl1pPr>
          </a:lstStyle>
          <a:p>
            <a:pPr>
              <a:defRPr/>
            </a:pPr>
            <a:endParaRPr lang="en-US" altLang="ko-KR"/>
          </a:p>
        </p:txBody>
      </p:sp>
      <p:sp>
        <p:nvSpPr>
          <p:cNvPr id="3" name="Rectangle 5"/>
          <p:cNvSpPr>
            <a:spLocks noGrp="1" noChangeArrowheads="1"/>
          </p:cNvSpPr>
          <p:nvPr>
            <p:ph type="ftr" sz="quarter" idx="11"/>
          </p:nvPr>
        </p:nvSpPr>
        <p:spPr/>
        <p:txBody>
          <a:bodyPr/>
          <a:lstStyle>
            <a:lvl1pPr algn="l" fontAlgn="auto">
              <a:spcBef>
                <a:spcPts val="0"/>
              </a:spcBef>
              <a:spcAft>
                <a:spcPts val="0"/>
              </a:spcAft>
              <a:defRPr kumimoji="0"/>
            </a:lvl1pPr>
          </a:lstStyle>
          <a:p>
            <a:pPr>
              <a:defRPr/>
            </a:pPr>
            <a:endParaRPr lang="en-US" altLang="ko-KR"/>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kumimoji="0"/>
            </a:lvl1pPr>
          </a:lstStyle>
          <a:p>
            <a:pPr>
              <a:defRPr/>
            </a:pPr>
            <a:fld id="{8EFDA800-123F-4DEB-ABAB-F9CDFB93F235}" type="slidenum">
              <a:rPr lang="en-US" altLang="ko-KR"/>
              <a:pPr>
                <a:defRPr/>
              </a:pPr>
              <a:t>‹#›</a:t>
            </a:fld>
            <a:endParaRPr lang="en-US" altLang="ko-K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p:txBody>
          <a:bodyPr/>
          <a:lstStyle>
            <a:lvl1pPr fontAlgn="auto">
              <a:spcBef>
                <a:spcPts val="0"/>
              </a:spcBef>
              <a:spcAft>
                <a:spcPts val="0"/>
              </a:spcAft>
              <a:defRPr kumimoji="0"/>
            </a:lvl1pPr>
          </a:lstStyle>
          <a:p>
            <a:pPr>
              <a:defRPr/>
            </a:pPr>
            <a:endParaRPr lang="en-US" altLang="ko-KR"/>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kumimoji="0"/>
            </a:lvl1pPr>
          </a:lstStyle>
          <a:p>
            <a:pPr>
              <a:defRPr/>
            </a:pPr>
            <a:endParaRPr lang="en-US" altLang="ko-K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kumimoji="0"/>
            </a:lvl1pPr>
          </a:lstStyle>
          <a:p>
            <a:pPr>
              <a:defRPr/>
            </a:pPr>
            <a:fld id="{466146BB-2BEE-4CFF-BDEC-74775457C1B9}" type="slidenum">
              <a:rPr lang="en-US" altLang="ko-KR"/>
              <a:pPr>
                <a:defRPr/>
              </a:pPr>
              <a:t>‹#›</a:t>
            </a:fld>
            <a:endParaRPr lang="en-US" altLang="ko-K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p:txBody>
          <a:bodyPr/>
          <a:lstStyle>
            <a:lvl1pPr fontAlgn="auto">
              <a:spcBef>
                <a:spcPts val="0"/>
              </a:spcBef>
              <a:spcAft>
                <a:spcPts val="0"/>
              </a:spcAft>
              <a:defRPr kumimoji="0"/>
            </a:lvl1pPr>
          </a:lstStyle>
          <a:p>
            <a:pPr>
              <a:defRPr/>
            </a:pPr>
            <a:endParaRPr lang="en-US" altLang="ko-KR"/>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kumimoji="0"/>
            </a:lvl1pPr>
          </a:lstStyle>
          <a:p>
            <a:pPr>
              <a:defRPr/>
            </a:pPr>
            <a:endParaRPr lang="en-US" altLang="ko-K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kumimoji="0"/>
            </a:lvl1pPr>
          </a:lstStyle>
          <a:p>
            <a:pPr>
              <a:defRPr/>
            </a:pPr>
            <a:fld id="{6397509F-6690-4269-8D00-EEAA9B7BFE59}" type="slidenum">
              <a:rPr lang="en-US" altLang="ko-KR"/>
              <a:pPr>
                <a:defRPr/>
              </a:pPr>
              <a:t>‹#›</a:t>
            </a:fld>
            <a:endParaRPr lang="en-US" altLang="ko-K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kumimoji="0"/>
            </a:lvl1pPr>
          </a:lstStyle>
          <a:p>
            <a:pPr>
              <a:defRPr/>
            </a:pPr>
            <a:endParaRPr lang="en-US" altLang="ko-KR"/>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kumimoji="0"/>
            </a:lvl1pPr>
          </a:lstStyle>
          <a:p>
            <a:pPr>
              <a:defRPr/>
            </a:pPr>
            <a:endParaRPr lang="en-US" altLang="ko-K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kumimoji="0"/>
            </a:lvl1pPr>
          </a:lstStyle>
          <a:p>
            <a:pPr>
              <a:defRPr/>
            </a:pPr>
            <a:fld id="{0A70C8AC-E61B-4F12-8D8C-3335B8084591}" type="slidenum">
              <a:rPr lang="en-US" altLang="ko-KR"/>
              <a:pPr>
                <a:defRPr/>
              </a:pPr>
              <a:t>‹#›</a:t>
            </a:fld>
            <a:endParaRPr lang="en-US" altLang="ko-K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kumimoji="0"/>
            </a:lvl1pPr>
          </a:lstStyle>
          <a:p>
            <a:pPr>
              <a:defRPr/>
            </a:pPr>
            <a:endParaRPr lang="en-US" altLang="ko-KR"/>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kumimoji="0"/>
            </a:lvl1pPr>
          </a:lstStyle>
          <a:p>
            <a:pPr>
              <a:defRPr/>
            </a:pPr>
            <a:endParaRPr lang="en-US" altLang="ko-K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kumimoji="0"/>
            </a:lvl1pPr>
          </a:lstStyle>
          <a:p>
            <a:pPr>
              <a:defRPr/>
            </a:pPr>
            <a:fld id="{53DB9DB8-0E22-44C7-84B7-7066E1BB0531}" type="slidenum">
              <a:rPr lang="en-US" altLang="ko-KR"/>
              <a:pPr>
                <a:defRPr/>
              </a:pPr>
              <a:t>‹#›</a:t>
            </a:fld>
            <a:endParaRPr lang="en-US" altLang="ko-K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Only" preserve="1">
  <p:cSld name="내용">
    <p:spTree>
      <p:nvGrpSpPr>
        <p:cNvPr id="1" name=""/>
        <p:cNvGrpSpPr/>
        <p:nvPr/>
      </p:nvGrpSpPr>
      <p:grpSpPr>
        <a:xfrm>
          <a:off x="0" y="0"/>
          <a:ext cx="0" cy="0"/>
          <a:chOff x="0" y="0"/>
          <a:chExt cx="0" cy="0"/>
        </a:xfrm>
      </p:grpSpPr>
      <p:sp>
        <p:nvSpPr>
          <p:cNvPr id="2" name="내용 개체 틀 1"/>
          <p:cNvSpPr>
            <a:spLocks noGrp="1"/>
          </p:cNvSpPr>
          <p:nvPr>
            <p:ph/>
          </p:nvPr>
        </p:nvSpPr>
        <p:spPr>
          <a:xfrm>
            <a:off x="457200" y="274638"/>
            <a:ext cx="8229600" cy="5851525"/>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kumimoji="0"/>
            </a:lvl1pPr>
          </a:lstStyle>
          <a:p>
            <a:pPr>
              <a:defRPr/>
            </a:pPr>
            <a:endParaRPr lang="en-US" altLang="ko-KR"/>
          </a:p>
        </p:txBody>
      </p:sp>
      <p:sp>
        <p:nvSpPr>
          <p:cNvPr id="4" name="Rectangle 5"/>
          <p:cNvSpPr>
            <a:spLocks noGrp="1" noChangeArrowheads="1"/>
          </p:cNvSpPr>
          <p:nvPr>
            <p:ph type="ftr" sz="quarter" idx="11"/>
          </p:nvPr>
        </p:nvSpPr>
        <p:spPr/>
        <p:txBody>
          <a:bodyPr/>
          <a:lstStyle>
            <a:lvl1pPr algn="l" fontAlgn="auto">
              <a:spcBef>
                <a:spcPts val="0"/>
              </a:spcBef>
              <a:spcAft>
                <a:spcPts val="0"/>
              </a:spcAft>
              <a:defRPr kumimoji="0"/>
            </a:lvl1pPr>
          </a:lstStyle>
          <a:p>
            <a:pPr>
              <a:defRPr/>
            </a:pPr>
            <a:endParaRPr lang="en-US" altLang="ko-KR"/>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kumimoji="0"/>
            </a:lvl1pPr>
          </a:lstStyle>
          <a:p>
            <a:pPr>
              <a:defRPr/>
            </a:pPr>
            <a:fld id="{404EA51D-B349-410D-A5CD-FED86B303AE1}" type="slidenum">
              <a:rPr lang="en-US" altLang="ko-KR"/>
              <a:pPr>
                <a:defRPr/>
              </a:pPr>
              <a:t>‹#›</a:t>
            </a:fld>
            <a:endParaRPr lang="en-US" altLang="ko-K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제목 슬라이드">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685800" y="2130425"/>
            <a:ext cx="7772400" cy="1470025"/>
          </a:xfrm>
        </p:spPr>
        <p:txBody>
          <a:bodyPr/>
          <a:lstStyle>
            <a:lvl1pPr>
              <a:defRPr/>
            </a:lvl1pPr>
          </a:lstStyle>
          <a:p>
            <a:r>
              <a:rPr lang="ko-KR" altLang="en-US"/>
              <a:t>마스터 제목 스타일 편집</a:t>
            </a:r>
          </a:p>
        </p:txBody>
      </p:sp>
      <p:sp>
        <p:nvSpPr>
          <p:cNvPr id="69635"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ko-KR" altLang="en-US"/>
              <a:t>마스터 부제목 스타일 편집</a:t>
            </a:r>
          </a:p>
        </p:txBody>
      </p:sp>
      <p:sp>
        <p:nvSpPr>
          <p:cNvPr id="4" name="Rectangle 4"/>
          <p:cNvSpPr>
            <a:spLocks noGrp="1" noChangeArrowheads="1"/>
          </p:cNvSpPr>
          <p:nvPr>
            <p:ph type="dt" sz="half" idx="10"/>
          </p:nvPr>
        </p:nvSpPr>
        <p:spPr/>
        <p:txBody>
          <a:bodyPr/>
          <a:lstStyle>
            <a:lvl1pPr algn="ctr">
              <a:defRPr/>
            </a:lvl1pPr>
          </a:lstStyle>
          <a:p>
            <a:pPr>
              <a:defRPr/>
            </a:pPr>
            <a:endParaRPr lang="en-US" altLang="ko-KR"/>
          </a:p>
        </p:txBody>
      </p:sp>
      <p:sp>
        <p:nvSpPr>
          <p:cNvPr id="5" name="Rectangle 5"/>
          <p:cNvSpPr>
            <a:spLocks noGrp="1" noChangeArrowheads="1"/>
          </p:cNvSpPr>
          <p:nvPr>
            <p:ph type="ftr" sz="quarter" idx="11"/>
          </p:nvPr>
        </p:nvSpPr>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6D5D5124-0DC2-48CD-B245-4AA5E7B7DB6B}" type="slidenum">
              <a:rPr lang="en-US" altLang="ko-KR"/>
              <a:pPr>
                <a:defRPr/>
              </a:pPr>
              <a:t>‹#›</a:t>
            </a:fld>
            <a:endParaRPr lang="en-US" altLang="ko-K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ltLang="ko-KR"/>
          </a:p>
        </p:txBody>
      </p:sp>
      <p:sp>
        <p:nvSpPr>
          <p:cNvPr id="5" name="Rectangle 5"/>
          <p:cNvSpPr>
            <a:spLocks noGrp="1" noChangeArrowheads="1"/>
          </p:cNvSpPr>
          <p:nvPr>
            <p:ph type="ftr" sz="quarter" idx="11"/>
          </p:nvPr>
        </p:nvSpPr>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p:txBody>
          <a:bodyPr/>
          <a:lstStyle>
            <a:lvl1pPr>
              <a:defRPr/>
            </a:lvl1pPr>
          </a:lstStyle>
          <a:p>
            <a:pPr>
              <a:defRPr/>
            </a:pPr>
            <a:fld id="{96DDDF4D-26E6-437C-88B2-6421C98E90CF}" type="slidenum">
              <a:rPr lang="en-US" altLang="ko-KR"/>
              <a:pPr>
                <a:defRPr/>
              </a:pPr>
              <a:t>‹#›</a:t>
            </a:fld>
            <a:endParaRPr lang="en-US" altLang="ko-K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4"/>
          <p:cNvSpPr>
            <a:spLocks noGrp="1" noChangeArrowheads="1"/>
          </p:cNvSpPr>
          <p:nvPr>
            <p:ph type="dt" sz="half" idx="10"/>
          </p:nvPr>
        </p:nvSpPr>
        <p:spPr/>
        <p:txBody>
          <a:bodyPr/>
          <a:lstStyle>
            <a:lvl1pPr algn="ctr">
              <a:defRPr/>
            </a:lvl1pPr>
          </a:lstStyle>
          <a:p>
            <a:pPr>
              <a:defRPr/>
            </a:pPr>
            <a:endParaRPr lang="en-US" altLang="ko-KR"/>
          </a:p>
        </p:txBody>
      </p:sp>
      <p:sp>
        <p:nvSpPr>
          <p:cNvPr id="5" name="Rectangle 5"/>
          <p:cNvSpPr>
            <a:spLocks noGrp="1" noChangeArrowheads="1"/>
          </p:cNvSpPr>
          <p:nvPr>
            <p:ph type="ftr" sz="quarter" idx="11"/>
          </p:nvPr>
        </p:nvSpPr>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p:txBody>
          <a:bodyPr/>
          <a:lstStyle>
            <a:lvl1pPr>
              <a:defRPr/>
            </a:lvl1pPr>
          </a:lstStyle>
          <a:p>
            <a:pPr>
              <a:defRPr/>
            </a:pPr>
            <a:fld id="{02A5D5DA-1E93-49D7-A60E-B8379401588A}" type="slidenum">
              <a:rPr lang="en-US" altLang="ko-KR"/>
              <a:pPr>
                <a:defRPr/>
              </a:pPr>
              <a:t>‹#›</a:t>
            </a:fld>
            <a:endParaRPr lang="en-US" altLang="ko-K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4"/>
          <p:cNvSpPr>
            <a:spLocks noGrp="1" noChangeArrowheads="1"/>
          </p:cNvSpPr>
          <p:nvPr>
            <p:ph type="dt" sz="half" idx="10"/>
          </p:nvPr>
        </p:nvSpPr>
        <p:spPr/>
        <p:txBody>
          <a:bodyPr/>
          <a:lstStyle>
            <a:lvl1pPr algn="ctr">
              <a:defRPr/>
            </a:lvl1pPr>
          </a:lstStyle>
          <a:p>
            <a:pPr>
              <a:defRPr/>
            </a:pPr>
            <a:endParaRPr lang="en-US" altLang="ko-KR"/>
          </a:p>
        </p:txBody>
      </p:sp>
      <p:sp>
        <p:nvSpPr>
          <p:cNvPr id="6" name="Rectangle 5"/>
          <p:cNvSpPr>
            <a:spLocks noGrp="1" noChangeArrowheads="1"/>
          </p:cNvSpPr>
          <p:nvPr>
            <p:ph type="ftr" sz="quarter" idx="11"/>
          </p:nvPr>
        </p:nvSpPr>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p:txBody>
          <a:bodyPr/>
          <a:lstStyle>
            <a:lvl1pPr>
              <a:defRPr/>
            </a:lvl1pPr>
          </a:lstStyle>
          <a:p>
            <a:pPr>
              <a:defRPr/>
            </a:pPr>
            <a:fld id="{991E3065-7987-42AF-9E6C-26432C0B9144}" type="slidenum">
              <a:rPr lang="en-US" altLang="ko-KR"/>
              <a:pPr>
                <a:defRPr/>
              </a:pPr>
              <a:t>‹#›</a:t>
            </a:fld>
            <a:endParaRPr lang="en-US" altLang="ko-K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4"/>
          <p:cNvSpPr>
            <a:spLocks noGrp="1" noChangeArrowheads="1"/>
          </p:cNvSpPr>
          <p:nvPr>
            <p:ph type="dt" sz="half" idx="10"/>
          </p:nvPr>
        </p:nvSpPr>
        <p:spPr/>
        <p:txBody>
          <a:bodyPr/>
          <a:lstStyle>
            <a:lvl1pPr algn="ctr">
              <a:defRPr/>
            </a:lvl1pPr>
          </a:lstStyle>
          <a:p>
            <a:pPr>
              <a:defRPr/>
            </a:pPr>
            <a:endParaRPr lang="en-US" altLang="ko-KR"/>
          </a:p>
        </p:txBody>
      </p:sp>
      <p:sp>
        <p:nvSpPr>
          <p:cNvPr id="8" name="Rectangle 5"/>
          <p:cNvSpPr>
            <a:spLocks noGrp="1" noChangeArrowheads="1"/>
          </p:cNvSpPr>
          <p:nvPr>
            <p:ph type="ftr" sz="quarter" idx="11"/>
          </p:nvPr>
        </p:nvSpPr>
        <p:spPr/>
        <p:txBody>
          <a:bodyPr/>
          <a:lstStyle>
            <a:lvl1pPr>
              <a:defRPr/>
            </a:lvl1pPr>
          </a:lstStyle>
          <a:p>
            <a:pPr>
              <a:defRPr/>
            </a:pPr>
            <a:endParaRPr lang="en-US" altLang="ko-KR"/>
          </a:p>
        </p:txBody>
      </p:sp>
      <p:sp>
        <p:nvSpPr>
          <p:cNvPr id="9" name="Rectangle 6"/>
          <p:cNvSpPr>
            <a:spLocks noGrp="1" noChangeArrowheads="1"/>
          </p:cNvSpPr>
          <p:nvPr>
            <p:ph type="sldNum" sz="quarter" idx="12"/>
          </p:nvPr>
        </p:nvSpPr>
        <p:spPr/>
        <p:txBody>
          <a:bodyPr/>
          <a:lstStyle>
            <a:lvl1pPr>
              <a:defRPr/>
            </a:lvl1pPr>
          </a:lstStyle>
          <a:p>
            <a:pPr>
              <a:defRPr/>
            </a:pPr>
            <a:fld id="{2DEFEB99-9041-4465-A96F-7DDE238EA690}" type="slidenum">
              <a:rPr lang="en-US" altLang="ko-KR"/>
              <a:pPr>
                <a:defRPr/>
              </a:pPr>
              <a:t>‹#›</a:t>
            </a:fld>
            <a:endParaRPr lang="en-US" altLang="ko-K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4"/>
          <p:cNvSpPr>
            <a:spLocks noGrp="1" noChangeArrowheads="1"/>
          </p:cNvSpPr>
          <p:nvPr>
            <p:ph type="dt" sz="half" idx="10"/>
          </p:nvPr>
        </p:nvSpPr>
        <p:spPr/>
        <p:txBody>
          <a:bodyPr/>
          <a:lstStyle>
            <a:lvl1pPr algn="ctr">
              <a:defRPr/>
            </a:lvl1pPr>
          </a:lstStyle>
          <a:p>
            <a:pPr>
              <a:defRPr/>
            </a:pPr>
            <a:endParaRPr lang="en-US" altLang="ko-KR"/>
          </a:p>
        </p:txBody>
      </p:sp>
      <p:sp>
        <p:nvSpPr>
          <p:cNvPr id="4" name="Rectangle 5"/>
          <p:cNvSpPr>
            <a:spLocks noGrp="1" noChangeArrowheads="1"/>
          </p:cNvSpPr>
          <p:nvPr>
            <p:ph type="ftr" sz="quarter" idx="11"/>
          </p:nvPr>
        </p:nvSpPr>
        <p:spPr/>
        <p:txBody>
          <a:bodyPr/>
          <a:lstStyle>
            <a:lvl1pPr>
              <a:defRPr/>
            </a:lvl1pPr>
          </a:lstStyle>
          <a:p>
            <a:pPr>
              <a:defRPr/>
            </a:pPr>
            <a:endParaRPr lang="en-US" altLang="ko-KR"/>
          </a:p>
        </p:txBody>
      </p:sp>
      <p:sp>
        <p:nvSpPr>
          <p:cNvPr id="5" name="Rectangle 6"/>
          <p:cNvSpPr>
            <a:spLocks noGrp="1" noChangeArrowheads="1"/>
          </p:cNvSpPr>
          <p:nvPr>
            <p:ph type="sldNum" sz="quarter" idx="12"/>
          </p:nvPr>
        </p:nvSpPr>
        <p:spPr/>
        <p:txBody>
          <a:bodyPr/>
          <a:lstStyle>
            <a:lvl1pPr>
              <a:defRPr/>
            </a:lvl1pPr>
          </a:lstStyle>
          <a:p>
            <a:pPr>
              <a:defRPr/>
            </a:pPr>
            <a:fld id="{4270A29C-3D41-458B-811F-1F52011B245B}" type="slidenum">
              <a:rPr lang="en-US" altLang="ko-KR"/>
              <a:pPr>
                <a:defRPr/>
              </a:pPr>
              <a:t>‹#›</a:t>
            </a:fld>
            <a:endParaRPr lang="en-US" altLang="ko-K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ltLang="ko-KR"/>
          </a:p>
        </p:txBody>
      </p:sp>
      <p:sp>
        <p:nvSpPr>
          <p:cNvPr id="3" name="Rectangle 5"/>
          <p:cNvSpPr>
            <a:spLocks noGrp="1" noChangeArrowheads="1"/>
          </p:cNvSpPr>
          <p:nvPr>
            <p:ph type="ftr" sz="quarter" idx="11"/>
          </p:nvPr>
        </p:nvSpPr>
        <p:spPr/>
        <p:txBody>
          <a:bodyPr/>
          <a:lstStyle>
            <a:lvl1pPr>
              <a:defRPr/>
            </a:lvl1pPr>
          </a:lstStyle>
          <a:p>
            <a:pPr>
              <a:defRPr/>
            </a:pPr>
            <a:endParaRPr lang="en-US" altLang="ko-KR"/>
          </a:p>
        </p:txBody>
      </p:sp>
      <p:sp>
        <p:nvSpPr>
          <p:cNvPr id="4" name="Rectangle 6"/>
          <p:cNvSpPr>
            <a:spLocks noGrp="1" noChangeArrowheads="1"/>
          </p:cNvSpPr>
          <p:nvPr>
            <p:ph type="sldNum" sz="quarter" idx="12"/>
          </p:nvPr>
        </p:nvSpPr>
        <p:spPr/>
        <p:txBody>
          <a:bodyPr/>
          <a:lstStyle>
            <a:lvl1pPr>
              <a:defRPr/>
            </a:lvl1pPr>
          </a:lstStyle>
          <a:p>
            <a:pPr>
              <a:defRPr/>
            </a:pPr>
            <a:fld id="{6DF2AB61-9434-40CA-9669-BAFDBB236A15}" type="slidenum">
              <a:rPr lang="en-US" altLang="ko-KR"/>
              <a:pPr>
                <a:defRPr/>
              </a:pPr>
              <a:t>‹#›</a:t>
            </a:fld>
            <a:endParaRPr lang="en-US" altLang="ko-K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image" Target="../media/image2.jpeg"/><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e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1.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e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2.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2.jpe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3.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2" Type="http://schemas.openxmlformats.org/officeDocument/2006/relationships/slideLayout" Target="../slideLayouts/slideLayout152.xml"/><Relationship Id="rId16" Type="http://schemas.openxmlformats.org/officeDocument/2006/relationships/image" Target="../media/image1.jpeg"/><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theme" Target="../theme/theme14.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slideLayout" Target="../slideLayouts/slideLayout177.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slideLayout" Target="../slideLayouts/slideLayout176.xml"/><Relationship Id="rId2" Type="http://schemas.openxmlformats.org/officeDocument/2006/relationships/slideLayout" Target="../slideLayouts/slideLayout166.xml"/><Relationship Id="rId16" Type="http://schemas.openxmlformats.org/officeDocument/2006/relationships/image" Target="../media/image1.jpeg"/><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5" Type="http://schemas.openxmlformats.org/officeDocument/2006/relationships/theme" Target="../theme/theme15.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 Id="rId14" Type="http://schemas.openxmlformats.org/officeDocument/2006/relationships/slideLayout" Target="../slideLayouts/slideLayout17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image" Target="../media/image2.jpeg"/><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16.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slideLayout" Target="../slideLayouts/slideLayout202.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slideLayout" Target="../slideLayouts/slideLayout201.xml"/><Relationship Id="rId2" Type="http://schemas.openxmlformats.org/officeDocument/2006/relationships/slideLayout" Target="../slideLayouts/slideLayout191.xml"/><Relationship Id="rId16" Type="http://schemas.openxmlformats.org/officeDocument/2006/relationships/image" Target="../media/image3.jpeg"/><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5" Type="http://schemas.openxmlformats.org/officeDocument/2006/relationships/theme" Target="../theme/theme17.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 Id="rId14" Type="http://schemas.openxmlformats.org/officeDocument/2006/relationships/slideLayout" Target="../slideLayouts/slideLayout203.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slideLayout" Target="../slideLayouts/slideLayout216.xml"/><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openxmlformats.org/officeDocument/2006/relationships/slideLayout" Target="../slideLayouts/slideLayout215.xml"/><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5" Type="http://schemas.openxmlformats.org/officeDocument/2006/relationships/image" Target="../media/image1.jpeg"/><Relationship Id="rId10" Type="http://schemas.openxmlformats.org/officeDocument/2006/relationships/slideLayout" Target="../slideLayouts/slideLayout213.xml"/><Relationship Id="rId4" Type="http://schemas.openxmlformats.org/officeDocument/2006/relationships/slideLayout" Target="../slideLayouts/slideLayout207.xml"/><Relationship Id="rId9" Type="http://schemas.openxmlformats.org/officeDocument/2006/relationships/slideLayout" Target="../slideLayouts/slideLayout212.xml"/><Relationship Id="rId1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image" Target="../media/image2.jpeg"/><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theme" Target="../theme/theme19.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slideLayout" Target="../slideLayouts/slideLayout240.xml"/><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slideLayout" Target="../slideLayouts/slideLayout239.xml"/><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5" Type="http://schemas.openxmlformats.org/officeDocument/2006/relationships/image" Target="../media/image1.jpeg"/><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 Id="rId1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slideLayout" Target="../slideLayouts/slideLayout253.xml"/><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slideLayout" Target="../slideLayouts/slideLayout252.xml"/><Relationship Id="rId2" Type="http://schemas.openxmlformats.org/officeDocument/2006/relationships/slideLayout" Target="../slideLayouts/slideLayout242.xml"/><Relationship Id="rId16" Type="http://schemas.openxmlformats.org/officeDocument/2006/relationships/image" Target="../media/image3.jpeg"/><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5" Type="http://schemas.openxmlformats.org/officeDocument/2006/relationships/theme" Target="../theme/theme21.xml"/><Relationship Id="rId10" Type="http://schemas.openxmlformats.org/officeDocument/2006/relationships/slideLayout" Target="../slideLayouts/slideLayout250.xml"/><Relationship Id="rId4" Type="http://schemas.openxmlformats.org/officeDocument/2006/relationships/slideLayout" Target="../slideLayouts/slideLayout244.xml"/><Relationship Id="rId9" Type="http://schemas.openxmlformats.org/officeDocument/2006/relationships/slideLayout" Target="../slideLayouts/slideLayout249.xml"/><Relationship Id="rId14" Type="http://schemas.openxmlformats.org/officeDocument/2006/relationships/slideLayout" Target="../slideLayouts/slideLayout254.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62.xml"/><Relationship Id="rId13" Type="http://schemas.openxmlformats.org/officeDocument/2006/relationships/slideLayout" Target="../slideLayouts/slideLayout267.xml"/><Relationship Id="rId3" Type="http://schemas.openxmlformats.org/officeDocument/2006/relationships/slideLayout" Target="../slideLayouts/slideLayout257.xml"/><Relationship Id="rId7" Type="http://schemas.openxmlformats.org/officeDocument/2006/relationships/slideLayout" Target="../slideLayouts/slideLayout261.xml"/><Relationship Id="rId12" Type="http://schemas.openxmlformats.org/officeDocument/2006/relationships/slideLayout" Target="../slideLayouts/slideLayout266.xml"/><Relationship Id="rId2" Type="http://schemas.openxmlformats.org/officeDocument/2006/relationships/slideLayout" Target="../slideLayouts/slideLayout256.xml"/><Relationship Id="rId16" Type="http://schemas.openxmlformats.org/officeDocument/2006/relationships/image" Target="../media/image3.jpeg"/><Relationship Id="rId1" Type="http://schemas.openxmlformats.org/officeDocument/2006/relationships/slideLayout" Target="../slideLayouts/slideLayout255.xml"/><Relationship Id="rId6" Type="http://schemas.openxmlformats.org/officeDocument/2006/relationships/slideLayout" Target="../slideLayouts/slideLayout260.xml"/><Relationship Id="rId11" Type="http://schemas.openxmlformats.org/officeDocument/2006/relationships/slideLayout" Target="../slideLayouts/slideLayout265.xml"/><Relationship Id="rId5" Type="http://schemas.openxmlformats.org/officeDocument/2006/relationships/slideLayout" Target="../slideLayouts/slideLayout259.xml"/><Relationship Id="rId15" Type="http://schemas.openxmlformats.org/officeDocument/2006/relationships/theme" Target="../theme/theme22.xml"/><Relationship Id="rId10" Type="http://schemas.openxmlformats.org/officeDocument/2006/relationships/slideLayout" Target="../slideLayouts/slideLayout264.xml"/><Relationship Id="rId4" Type="http://schemas.openxmlformats.org/officeDocument/2006/relationships/slideLayout" Target="../slideLayouts/slideLayout258.xml"/><Relationship Id="rId9" Type="http://schemas.openxmlformats.org/officeDocument/2006/relationships/slideLayout" Target="../slideLayouts/slideLayout263.xml"/><Relationship Id="rId14" Type="http://schemas.openxmlformats.org/officeDocument/2006/relationships/slideLayout" Target="../slideLayouts/slideLayout268.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6.xml"/><Relationship Id="rId13" Type="http://schemas.openxmlformats.org/officeDocument/2006/relationships/slideLayout" Target="../slideLayouts/slideLayout281.xml"/><Relationship Id="rId3" Type="http://schemas.openxmlformats.org/officeDocument/2006/relationships/slideLayout" Target="../slideLayouts/slideLayout271.xml"/><Relationship Id="rId7" Type="http://schemas.openxmlformats.org/officeDocument/2006/relationships/slideLayout" Target="../slideLayouts/slideLayout275.xml"/><Relationship Id="rId12" Type="http://schemas.openxmlformats.org/officeDocument/2006/relationships/slideLayout" Target="../slideLayouts/slideLayout280.xml"/><Relationship Id="rId2" Type="http://schemas.openxmlformats.org/officeDocument/2006/relationships/slideLayout" Target="../slideLayouts/slideLayout270.xml"/><Relationship Id="rId16" Type="http://schemas.openxmlformats.org/officeDocument/2006/relationships/image" Target="../media/image3.jpeg"/><Relationship Id="rId1" Type="http://schemas.openxmlformats.org/officeDocument/2006/relationships/slideLayout" Target="../slideLayouts/slideLayout269.xml"/><Relationship Id="rId6" Type="http://schemas.openxmlformats.org/officeDocument/2006/relationships/slideLayout" Target="../slideLayouts/slideLayout274.xml"/><Relationship Id="rId11" Type="http://schemas.openxmlformats.org/officeDocument/2006/relationships/slideLayout" Target="../slideLayouts/slideLayout279.xml"/><Relationship Id="rId5" Type="http://schemas.openxmlformats.org/officeDocument/2006/relationships/slideLayout" Target="../slideLayouts/slideLayout273.xml"/><Relationship Id="rId15" Type="http://schemas.openxmlformats.org/officeDocument/2006/relationships/theme" Target="../theme/theme23.xml"/><Relationship Id="rId10" Type="http://schemas.openxmlformats.org/officeDocument/2006/relationships/slideLayout" Target="../slideLayouts/slideLayout278.xml"/><Relationship Id="rId4" Type="http://schemas.openxmlformats.org/officeDocument/2006/relationships/slideLayout" Target="../slideLayouts/slideLayout272.xml"/><Relationship Id="rId9" Type="http://schemas.openxmlformats.org/officeDocument/2006/relationships/slideLayout" Target="../slideLayouts/slideLayout277.xml"/><Relationship Id="rId14" Type="http://schemas.openxmlformats.org/officeDocument/2006/relationships/slideLayout" Target="../slideLayouts/slideLayout282.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90.xml"/><Relationship Id="rId13" Type="http://schemas.openxmlformats.org/officeDocument/2006/relationships/slideLayout" Target="../slideLayouts/slideLayout295.xml"/><Relationship Id="rId3" Type="http://schemas.openxmlformats.org/officeDocument/2006/relationships/slideLayout" Target="../slideLayouts/slideLayout285.xml"/><Relationship Id="rId7" Type="http://schemas.openxmlformats.org/officeDocument/2006/relationships/slideLayout" Target="../slideLayouts/slideLayout289.xml"/><Relationship Id="rId12" Type="http://schemas.openxmlformats.org/officeDocument/2006/relationships/slideLayout" Target="../slideLayouts/slideLayout294.xml"/><Relationship Id="rId2" Type="http://schemas.openxmlformats.org/officeDocument/2006/relationships/slideLayout" Target="../slideLayouts/slideLayout284.xml"/><Relationship Id="rId16" Type="http://schemas.openxmlformats.org/officeDocument/2006/relationships/image" Target="../media/image3.jpeg"/><Relationship Id="rId1" Type="http://schemas.openxmlformats.org/officeDocument/2006/relationships/slideLayout" Target="../slideLayouts/slideLayout283.xml"/><Relationship Id="rId6" Type="http://schemas.openxmlformats.org/officeDocument/2006/relationships/slideLayout" Target="../slideLayouts/slideLayout288.xml"/><Relationship Id="rId11" Type="http://schemas.openxmlformats.org/officeDocument/2006/relationships/slideLayout" Target="../slideLayouts/slideLayout293.xml"/><Relationship Id="rId5" Type="http://schemas.openxmlformats.org/officeDocument/2006/relationships/slideLayout" Target="../slideLayouts/slideLayout287.xml"/><Relationship Id="rId15" Type="http://schemas.openxmlformats.org/officeDocument/2006/relationships/theme" Target="../theme/theme24.xml"/><Relationship Id="rId10" Type="http://schemas.openxmlformats.org/officeDocument/2006/relationships/slideLayout" Target="../slideLayouts/slideLayout292.xml"/><Relationship Id="rId4" Type="http://schemas.openxmlformats.org/officeDocument/2006/relationships/slideLayout" Target="../slideLayouts/slideLayout286.xml"/><Relationship Id="rId9" Type="http://schemas.openxmlformats.org/officeDocument/2006/relationships/slideLayout" Target="../slideLayouts/slideLayout291.xml"/><Relationship Id="rId14" Type="http://schemas.openxmlformats.org/officeDocument/2006/relationships/slideLayout" Target="../slideLayouts/slideLayout296.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04.xml"/><Relationship Id="rId13" Type="http://schemas.openxmlformats.org/officeDocument/2006/relationships/slideLayout" Target="../slideLayouts/slideLayout309.xml"/><Relationship Id="rId3" Type="http://schemas.openxmlformats.org/officeDocument/2006/relationships/slideLayout" Target="../slideLayouts/slideLayout299.xml"/><Relationship Id="rId7" Type="http://schemas.openxmlformats.org/officeDocument/2006/relationships/slideLayout" Target="../slideLayouts/slideLayout303.xml"/><Relationship Id="rId12" Type="http://schemas.openxmlformats.org/officeDocument/2006/relationships/slideLayout" Target="../slideLayouts/slideLayout308.xml"/><Relationship Id="rId2" Type="http://schemas.openxmlformats.org/officeDocument/2006/relationships/slideLayout" Target="../slideLayouts/slideLayout298.xml"/><Relationship Id="rId16" Type="http://schemas.openxmlformats.org/officeDocument/2006/relationships/image" Target="../media/image3.jpeg"/><Relationship Id="rId1" Type="http://schemas.openxmlformats.org/officeDocument/2006/relationships/slideLayout" Target="../slideLayouts/slideLayout297.xml"/><Relationship Id="rId6" Type="http://schemas.openxmlformats.org/officeDocument/2006/relationships/slideLayout" Target="../slideLayouts/slideLayout302.xml"/><Relationship Id="rId11" Type="http://schemas.openxmlformats.org/officeDocument/2006/relationships/slideLayout" Target="../slideLayouts/slideLayout307.xml"/><Relationship Id="rId5" Type="http://schemas.openxmlformats.org/officeDocument/2006/relationships/slideLayout" Target="../slideLayouts/slideLayout301.xml"/><Relationship Id="rId15" Type="http://schemas.openxmlformats.org/officeDocument/2006/relationships/theme" Target="../theme/theme25.xml"/><Relationship Id="rId10" Type="http://schemas.openxmlformats.org/officeDocument/2006/relationships/slideLayout" Target="../slideLayouts/slideLayout306.xml"/><Relationship Id="rId4" Type="http://schemas.openxmlformats.org/officeDocument/2006/relationships/slideLayout" Target="../slideLayouts/slideLayout300.xml"/><Relationship Id="rId9" Type="http://schemas.openxmlformats.org/officeDocument/2006/relationships/slideLayout" Target="../slideLayouts/slideLayout305.xml"/><Relationship Id="rId14" Type="http://schemas.openxmlformats.org/officeDocument/2006/relationships/slideLayout" Target="../slideLayouts/slideLayout310.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18.xml"/><Relationship Id="rId13" Type="http://schemas.openxmlformats.org/officeDocument/2006/relationships/image" Target="../media/image2.jpeg"/><Relationship Id="rId3" Type="http://schemas.openxmlformats.org/officeDocument/2006/relationships/slideLayout" Target="../slideLayouts/slideLayout313.xml"/><Relationship Id="rId7" Type="http://schemas.openxmlformats.org/officeDocument/2006/relationships/slideLayout" Target="../slideLayouts/slideLayout317.xml"/><Relationship Id="rId12" Type="http://schemas.openxmlformats.org/officeDocument/2006/relationships/theme" Target="../theme/theme26.xml"/><Relationship Id="rId2" Type="http://schemas.openxmlformats.org/officeDocument/2006/relationships/slideLayout" Target="../slideLayouts/slideLayout312.xml"/><Relationship Id="rId1" Type="http://schemas.openxmlformats.org/officeDocument/2006/relationships/slideLayout" Target="../slideLayouts/slideLayout311.xml"/><Relationship Id="rId6" Type="http://schemas.openxmlformats.org/officeDocument/2006/relationships/slideLayout" Target="../slideLayouts/slideLayout316.xml"/><Relationship Id="rId11" Type="http://schemas.openxmlformats.org/officeDocument/2006/relationships/slideLayout" Target="../slideLayouts/slideLayout321.xml"/><Relationship Id="rId5" Type="http://schemas.openxmlformats.org/officeDocument/2006/relationships/slideLayout" Target="../slideLayouts/slideLayout315.xml"/><Relationship Id="rId10" Type="http://schemas.openxmlformats.org/officeDocument/2006/relationships/slideLayout" Target="../slideLayouts/slideLayout320.xml"/><Relationship Id="rId4" Type="http://schemas.openxmlformats.org/officeDocument/2006/relationships/slideLayout" Target="../slideLayouts/slideLayout314.xml"/><Relationship Id="rId9" Type="http://schemas.openxmlformats.org/officeDocument/2006/relationships/slideLayout" Target="../slideLayouts/slideLayout319.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29.xml"/><Relationship Id="rId13" Type="http://schemas.openxmlformats.org/officeDocument/2006/relationships/image" Target="../media/image2.jpeg"/><Relationship Id="rId3" Type="http://schemas.openxmlformats.org/officeDocument/2006/relationships/slideLayout" Target="../slideLayouts/slideLayout324.xml"/><Relationship Id="rId7" Type="http://schemas.openxmlformats.org/officeDocument/2006/relationships/slideLayout" Target="../slideLayouts/slideLayout328.xml"/><Relationship Id="rId12" Type="http://schemas.openxmlformats.org/officeDocument/2006/relationships/theme" Target="../theme/theme27.xml"/><Relationship Id="rId2" Type="http://schemas.openxmlformats.org/officeDocument/2006/relationships/slideLayout" Target="../slideLayouts/slideLayout323.xml"/><Relationship Id="rId1" Type="http://schemas.openxmlformats.org/officeDocument/2006/relationships/slideLayout" Target="../slideLayouts/slideLayout322.xml"/><Relationship Id="rId6" Type="http://schemas.openxmlformats.org/officeDocument/2006/relationships/slideLayout" Target="../slideLayouts/slideLayout327.xml"/><Relationship Id="rId11" Type="http://schemas.openxmlformats.org/officeDocument/2006/relationships/slideLayout" Target="../slideLayouts/slideLayout332.xml"/><Relationship Id="rId5" Type="http://schemas.openxmlformats.org/officeDocument/2006/relationships/slideLayout" Target="../slideLayouts/slideLayout326.xml"/><Relationship Id="rId10" Type="http://schemas.openxmlformats.org/officeDocument/2006/relationships/slideLayout" Target="../slideLayouts/slideLayout331.xml"/><Relationship Id="rId4" Type="http://schemas.openxmlformats.org/officeDocument/2006/relationships/slideLayout" Target="../slideLayouts/slideLayout325.xml"/><Relationship Id="rId9" Type="http://schemas.openxmlformats.org/officeDocument/2006/relationships/slideLayout" Target="../slideLayouts/slideLayout330.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40.xml"/><Relationship Id="rId13" Type="http://schemas.openxmlformats.org/officeDocument/2006/relationships/image" Target="../media/image2.jpeg"/><Relationship Id="rId3" Type="http://schemas.openxmlformats.org/officeDocument/2006/relationships/slideLayout" Target="../slideLayouts/slideLayout335.xml"/><Relationship Id="rId7" Type="http://schemas.openxmlformats.org/officeDocument/2006/relationships/slideLayout" Target="../slideLayouts/slideLayout339.xml"/><Relationship Id="rId12" Type="http://schemas.openxmlformats.org/officeDocument/2006/relationships/theme" Target="../theme/theme28.xml"/><Relationship Id="rId2" Type="http://schemas.openxmlformats.org/officeDocument/2006/relationships/slideLayout" Target="../slideLayouts/slideLayout334.xml"/><Relationship Id="rId1" Type="http://schemas.openxmlformats.org/officeDocument/2006/relationships/slideLayout" Target="../slideLayouts/slideLayout333.xml"/><Relationship Id="rId6" Type="http://schemas.openxmlformats.org/officeDocument/2006/relationships/slideLayout" Target="../slideLayouts/slideLayout338.xml"/><Relationship Id="rId11" Type="http://schemas.openxmlformats.org/officeDocument/2006/relationships/slideLayout" Target="../slideLayouts/slideLayout343.xml"/><Relationship Id="rId5" Type="http://schemas.openxmlformats.org/officeDocument/2006/relationships/slideLayout" Target="../slideLayouts/slideLayout337.xml"/><Relationship Id="rId10" Type="http://schemas.openxmlformats.org/officeDocument/2006/relationships/slideLayout" Target="../slideLayouts/slideLayout342.xml"/><Relationship Id="rId4" Type="http://schemas.openxmlformats.org/officeDocument/2006/relationships/slideLayout" Target="../slideLayouts/slideLayout336.xml"/><Relationship Id="rId9" Type="http://schemas.openxmlformats.org/officeDocument/2006/relationships/slideLayout" Target="../slideLayouts/slideLayout341.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51.xml"/><Relationship Id="rId13" Type="http://schemas.openxmlformats.org/officeDocument/2006/relationships/image" Target="../media/image4.jpeg"/><Relationship Id="rId3" Type="http://schemas.openxmlformats.org/officeDocument/2006/relationships/slideLayout" Target="../slideLayouts/slideLayout346.xml"/><Relationship Id="rId7" Type="http://schemas.openxmlformats.org/officeDocument/2006/relationships/slideLayout" Target="../slideLayouts/slideLayout350.xml"/><Relationship Id="rId12" Type="http://schemas.openxmlformats.org/officeDocument/2006/relationships/theme" Target="../theme/theme29.xml"/><Relationship Id="rId2" Type="http://schemas.openxmlformats.org/officeDocument/2006/relationships/slideLayout" Target="../slideLayouts/slideLayout345.xml"/><Relationship Id="rId1" Type="http://schemas.openxmlformats.org/officeDocument/2006/relationships/slideLayout" Target="../slideLayouts/slideLayout344.xml"/><Relationship Id="rId6" Type="http://schemas.openxmlformats.org/officeDocument/2006/relationships/slideLayout" Target="../slideLayouts/slideLayout349.xml"/><Relationship Id="rId11" Type="http://schemas.openxmlformats.org/officeDocument/2006/relationships/slideLayout" Target="../slideLayouts/slideLayout354.xml"/><Relationship Id="rId5" Type="http://schemas.openxmlformats.org/officeDocument/2006/relationships/slideLayout" Target="../slideLayouts/slideLayout348.xml"/><Relationship Id="rId10" Type="http://schemas.openxmlformats.org/officeDocument/2006/relationships/slideLayout" Target="../slideLayouts/slideLayout353.xml"/><Relationship Id="rId4" Type="http://schemas.openxmlformats.org/officeDocument/2006/relationships/slideLayout" Target="../slideLayouts/slideLayout347.xml"/><Relationship Id="rId9" Type="http://schemas.openxmlformats.org/officeDocument/2006/relationships/slideLayout" Target="../slideLayouts/slideLayout35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62.xml"/><Relationship Id="rId13" Type="http://schemas.openxmlformats.org/officeDocument/2006/relationships/image" Target="../media/image1.jpeg"/><Relationship Id="rId3" Type="http://schemas.openxmlformats.org/officeDocument/2006/relationships/slideLayout" Target="../slideLayouts/slideLayout357.xml"/><Relationship Id="rId7" Type="http://schemas.openxmlformats.org/officeDocument/2006/relationships/slideLayout" Target="../slideLayouts/slideLayout361.xml"/><Relationship Id="rId12" Type="http://schemas.openxmlformats.org/officeDocument/2006/relationships/theme" Target="../theme/theme30.xml"/><Relationship Id="rId2" Type="http://schemas.openxmlformats.org/officeDocument/2006/relationships/slideLayout" Target="../slideLayouts/slideLayout356.xml"/><Relationship Id="rId1" Type="http://schemas.openxmlformats.org/officeDocument/2006/relationships/slideLayout" Target="../slideLayouts/slideLayout355.xml"/><Relationship Id="rId6" Type="http://schemas.openxmlformats.org/officeDocument/2006/relationships/slideLayout" Target="../slideLayouts/slideLayout360.xml"/><Relationship Id="rId11" Type="http://schemas.openxmlformats.org/officeDocument/2006/relationships/slideLayout" Target="../slideLayouts/slideLayout365.xml"/><Relationship Id="rId5" Type="http://schemas.openxmlformats.org/officeDocument/2006/relationships/slideLayout" Target="../slideLayouts/slideLayout359.xml"/><Relationship Id="rId10" Type="http://schemas.openxmlformats.org/officeDocument/2006/relationships/slideLayout" Target="../slideLayouts/slideLayout364.xml"/><Relationship Id="rId4" Type="http://schemas.openxmlformats.org/officeDocument/2006/relationships/slideLayout" Target="../slideLayouts/slideLayout358.xml"/><Relationship Id="rId9" Type="http://schemas.openxmlformats.org/officeDocument/2006/relationships/slideLayout" Target="../slideLayouts/slideLayout363.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73.xml"/><Relationship Id="rId13" Type="http://schemas.openxmlformats.org/officeDocument/2006/relationships/image" Target="../media/image2.jpeg"/><Relationship Id="rId3" Type="http://schemas.openxmlformats.org/officeDocument/2006/relationships/slideLayout" Target="../slideLayouts/slideLayout368.xml"/><Relationship Id="rId7" Type="http://schemas.openxmlformats.org/officeDocument/2006/relationships/slideLayout" Target="../slideLayouts/slideLayout372.xml"/><Relationship Id="rId12" Type="http://schemas.openxmlformats.org/officeDocument/2006/relationships/theme" Target="../theme/theme31.xml"/><Relationship Id="rId2" Type="http://schemas.openxmlformats.org/officeDocument/2006/relationships/slideLayout" Target="../slideLayouts/slideLayout367.xml"/><Relationship Id="rId1" Type="http://schemas.openxmlformats.org/officeDocument/2006/relationships/slideLayout" Target="../slideLayouts/slideLayout366.xml"/><Relationship Id="rId6" Type="http://schemas.openxmlformats.org/officeDocument/2006/relationships/slideLayout" Target="../slideLayouts/slideLayout371.xml"/><Relationship Id="rId11" Type="http://schemas.openxmlformats.org/officeDocument/2006/relationships/slideLayout" Target="../slideLayouts/slideLayout376.xml"/><Relationship Id="rId5" Type="http://schemas.openxmlformats.org/officeDocument/2006/relationships/slideLayout" Target="../slideLayouts/slideLayout370.xml"/><Relationship Id="rId10" Type="http://schemas.openxmlformats.org/officeDocument/2006/relationships/slideLayout" Target="../slideLayouts/slideLayout375.xml"/><Relationship Id="rId4" Type="http://schemas.openxmlformats.org/officeDocument/2006/relationships/slideLayout" Target="../slideLayouts/slideLayout369.xml"/><Relationship Id="rId9" Type="http://schemas.openxmlformats.org/officeDocument/2006/relationships/slideLayout" Target="../slideLayouts/slideLayout374.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84.xml"/><Relationship Id="rId13" Type="http://schemas.openxmlformats.org/officeDocument/2006/relationships/image" Target="../media/image1.jpeg"/><Relationship Id="rId3" Type="http://schemas.openxmlformats.org/officeDocument/2006/relationships/slideLayout" Target="../slideLayouts/slideLayout379.xml"/><Relationship Id="rId7" Type="http://schemas.openxmlformats.org/officeDocument/2006/relationships/slideLayout" Target="../slideLayouts/slideLayout383.xml"/><Relationship Id="rId12" Type="http://schemas.openxmlformats.org/officeDocument/2006/relationships/theme" Target="../theme/theme32.xml"/><Relationship Id="rId2" Type="http://schemas.openxmlformats.org/officeDocument/2006/relationships/slideLayout" Target="../slideLayouts/slideLayout378.xml"/><Relationship Id="rId1" Type="http://schemas.openxmlformats.org/officeDocument/2006/relationships/slideLayout" Target="../slideLayouts/slideLayout377.xml"/><Relationship Id="rId6" Type="http://schemas.openxmlformats.org/officeDocument/2006/relationships/slideLayout" Target="../slideLayouts/slideLayout382.xml"/><Relationship Id="rId11" Type="http://schemas.openxmlformats.org/officeDocument/2006/relationships/slideLayout" Target="../slideLayouts/slideLayout387.xml"/><Relationship Id="rId5" Type="http://schemas.openxmlformats.org/officeDocument/2006/relationships/slideLayout" Target="../slideLayouts/slideLayout381.xml"/><Relationship Id="rId10" Type="http://schemas.openxmlformats.org/officeDocument/2006/relationships/slideLayout" Target="../slideLayouts/slideLayout386.xml"/><Relationship Id="rId4" Type="http://schemas.openxmlformats.org/officeDocument/2006/relationships/slideLayout" Target="../slideLayouts/slideLayout380.xml"/><Relationship Id="rId9" Type="http://schemas.openxmlformats.org/officeDocument/2006/relationships/slideLayout" Target="../slideLayouts/slideLayout385.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95.xml"/><Relationship Id="rId13" Type="http://schemas.openxmlformats.org/officeDocument/2006/relationships/image" Target="../media/image2.jpeg"/><Relationship Id="rId3" Type="http://schemas.openxmlformats.org/officeDocument/2006/relationships/slideLayout" Target="../slideLayouts/slideLayout390.xml"/><Relationship Id="rId7" Type="http://schemas.openxmlformats.org/officeDocument/2006/relationships/slideLayout" Target="../slideLayouts/slideLayout394.xml"/><Relationship Id="rId12" Type="http://schemas.openxmlformats.org/officeDocument/2006/relationships/theme" Target="../theme/theme33.xml"/><Relationship Id="rId2" Type="http://schemas.openxmlformats.org/officeDocument/2006/relationships/slideLayout" Target="../slideLayouts/slideLayout389.xml"/><Relationship Id="rId1" Type="http://schemas.openxmlformats.org/officeDocument/2006/relationships/slideLayout" Target="../slideLayouts/slideLayout388.xml"/><Relationship Id="rId6" Type="http://schemas.openxmlformats.org/officeDocument/2006/relationships/slideLayout" Target="../slideLayouts/slideLayout393.xml"/><Relationship Id="rId11" Type="http://schemas.openxmlformats.org/officeDocument/2006/relationships/slideLayout" Target="../slideLayouts/slideLayout398.xml"/><Relationship Id="rId5" Type="http://schemas.openxmlformats.org/officeDocument/2006/relationships/slideLayout" Target="../slideLayouts/slideLayout392.xml"/><Relationship Id="rId10" Type="http://schemas.openxmlformats.org/officeDocument/2006/relationships/slideLayout" Target="../slideLayouts/slideLayout397.xml"/><Relationship Id="rId4" Type="http://schemas.openxmlformats.org/officeDocument/2006/relationships/slideLayout" Target="../slideLayouts/slideLayout391.xml"/><Relationship Id="rId9" Type="http://schemas.openxmlformats.org/officeDocument/2006/relationships/slideLayout" Target="../slideLayouts/slideLayout396.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406.xml"/><Relationship Id="rId13" Type="http://schemas.openxmlformats.org/officeDocument/2006/relationships/image" Target="../media/image4.jpeg"/><Relationship Id="rId3" Type="http://schemas.openxmlformats.org/officeDocument/2006/relationships/slideLayout" Target="../slideLayouts/slideLayout401.xml"/><Relationship Id="rId7" Type="http://schemas.openxmlformats.org/officeDocument/2006/relationships/slideLayout" Target="../slideLayouts/slideLayout405.xml"/><Relationship Id="rId12" Type="http://schemas.openxmlformats.org/officeDocument/2006/relationships/theme" Target="../theme/theme34.xml"/><Relationship Id="rId2" Type="http://schemas.openxmlformats.org/officeDocument/2006/relationships/slideLayout" Target="../slideLayouts/slideLayout400.xml"/><Relationship Id="rId1" Type="http://schemas.openxmlformats.org/officeDocument/2006/relationships/slideLayout" Target="../slideLayouts/slideLayout399.xml"/><Relationship Id="rId6" Type="http://schemas.openxmlformats.org/officeDocument/2006/relationships/slideLayout" Target="../slideLayouts/slideLayout404.xml"/><Relationship Id="rId11" Type="http://schemas.openxmlformats.org/officeDocument/2006/relationships/slideLayout" Target="../slideLayouts/slideLayout409.xml"/><Relationship Id="rId5" Type="http://schemas.openxmlformats.org/officeDocument/2006/relationships/slideLayout" Target="../slideLayouts/slideLayout403.xml"/><Relationship Id="rId10" Type="http://schemas.openxmlformats.org/officeDocument/2006/relationships/slideLayout" Target="../slideLayouts/slideLayout408.xml"/><Relationship Id="rId4" Type="http://schemas.openxmlformats.org/officeDocument/2006/relationships/slideLayout" Target="../slideLayouts/slideLayout402.xml"/><Relationship Id="rId9" Type="http://schemas.openxmlformats.org/officeDocument/2006/relationships/slideLayout" Target="../slideLayouts/slideLayout407.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417.xml"/><Relationship Id="rId13" Type="http://schemas.openxmlformats.org/officeDocument/2006/relationships/slideLayout" Target="../slideLayouts/slideLayout422.xml"/><Relationship Id="rId3" Type="http://schemas.openxmlformats.org/officeDocument/2006/relationships/slideLayout" Target="../slideLayouts/slideLayout412.xml"/><Relationship Id="rId7" Type="http://schemas.openxmlformats.org/officeDocument/2006/relationships/slideLayout" Target="../slideLayouts/slideLayout416.xml"/><Relationship Id="rId12" Type="http://schemas.openxmlformats.org/officeDocument/2006/relationships/slideLayout" Target="../slideLayouts/slideLayout421.xml"/><Relationship Id="rId2" Type="http://schemas.openxmlformats.org/officeDocument/2006/relationships/slideLayout" Target="../slideLayouts/slideLayout411.xml"/><Relationship Id="rId16" Type="http://schemas.openxmlformats.org/officeDocument/2006/relationships/image" Target="../media/image3.jpeg"/><Relationship Id="rId1" Type="http://schemas.openxmlformats.org/officeDocument/2006/relationships/slideLayout" Target="../slideLayouts/slideLayout410.xml"/><Relationship Id="rId6" Type="http://schemas.openxmlformats.org/officeDocument/2006/relationships/slideLayout" Target="../slideLayouts/slideLayout415.xml"/><Relationship Id="rId11" Type="http://schemas.openxmlformats.org/officeDocument/2006/relationships/slideLayout" Target="../slideLayouts/slideLayout420.xml"/><Relationship Id="rId5" Type="http://schemas.openxmlformats.org/officeDocument/2006/relationships/slideLayout" Target="../slideLayouts/slideLayout414.xml"/><Relationship Id="rId15" Type="http://schemas.openxmlformats.org/officeDocument/2006/relationships/theme" Target="../theme/theme35.xml"/><Relationship Id="rId10" Type="http://schemas.openxmlformats.org/officeDocument/2006/relationships/slideLayout" Target="../slideLayouts/slideLayout419.xml"/><Relationship Id="rId4" Type="http://schemas.openxmlformats.org/officeDocument/2006/relationships/slideLayout" Target="../slideLayouts/slideLayout413.xml"/><Relationship Id="rId9" Type="http://schemas.openxmlformats.org/officeDocument/2006/relationships/slideLayout" Target="../slideLayouts/slideLayout418.xml"/><Relationship Id="rId14" Type="http://schemas.openxmlformats.org/officeDocument/2006/relationships/slideLayout" Target="../slideLayouts/slideLayout42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31.xml"/><Relationship Id="rId13" Type="http://schemas.openxmlformats.org/officeDocument/2006/relationships/image" Target="../media/image2.jpeg"/><Relationship Id="rId3" Type="http://schemas.openxmlformats.org/officeDocument/2006/relationships/slideLayout" Target="../slideLayouts/slideLayout426.xml"/><Relationship Id="rId7" Type="http://schemas.openxmlformats.org/officeDocument/2006/relationships/slideLayout" Target="../slideLayouts/slideLayout430.xml"/><Relationship Id="rId12" Type="http://schemas.openxmlformats.org/officeDocument/2006/relationships/theme" Target="../theme/theme36.xml"/><Relationship Id="rId2" Type="http://schemas.openxmlformats.org/officeDocument/2006/relationships/slideLayout" Target="../slideLayouts/slideLayout425.xml"/><Relationship Id="rId1" Type="http://schemas.openxmlformats.org/officeDocument/2006/relationships/slideLayout" Target="../slideLayouts/slideLayout424.xml"/><Relationship Id="rId6" Type="http://schemas.openxmlformats.org/officeDocument/2006/relationships/slideLayout" Target="../slideLayouts/slideLayout429.xml"/><Relationship Id="rId11" Type="http://schemas.openxmlformats.org/officeDocument/2006/relationships/slideLayout" Target="../slideLayouts/slideLayout434.xml"/><Relationship Id="rId5" Type="http://schemas.openxmlformats.org/officeDocument/2006/relationships/slideLayout" Target="../slideLayouts/slideLayout428.xml"/><Relationship Id="rId10" Type="http://schemas.openxmlformats.org/officeDocument/2006/relationships/slideLayout" Target="../slideLayouts/slideLayout433.xml"/><Relationship Id="rId4" Type="http://schemas.openxmlformats.org/officeDocument/2006/relationships/slideLayout" Target="../slideLayouts/slideLayout427.xml"/><Relationship Id="rId9" Type="http://schemas.openxmlformats.org/officeDocument/2006/relationships/slideLayout" Target="../slideLayouts/slideLayout432.xml"/></Relationships>
</file>

<file path=ppt/slideMasters/_rels/slideMaster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7.xml"/><Relationship Id="rId1" Type="http://schemas.openxmlformats.org/officeDocument/2006/relationships/slideLayout" Target="../slideLayouts/slideLayout435.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43.xml"/><Relationship Id="rId13" Type="http://schemas.openxmlformats.org/officeDocument/2006/relationships/slideLayout" Target="../slideLayouts/slideLayout448.xml"/><Relationship Id="rId3" Type="http://schemas.openxmlformats.org/officeDocument/2006/relationships/slideLayout" Target="../slideLayouts/slideLayout438.xml"/><Relationship Id="rId7" Type="http://schemas.openxmlformats.org/officeDocument/2006/relationships/slideLayout" Target="../slideLayouts/slideLayout442.xml"/><Relationship Id="rId12" Type="http://schemas.openxmlformats.org/officeDocument/2006/relationships/slideLayout" Target="../slideLayouts/slideLayout447.xml"/><Relationship Id="rId2" Type="http://schemas.openxmlformats.org/officeDocument/2006/relationships/slideLayout" Target="../slideLayouts/slideLayout437.xml"/><Relationship Id="rId1" Type="http://schemas.openxmlformats.org/officeDocument/2006/relationships/slideLayout" Target="../slideLayouts/slideLayout436.xml"/><Relationship Id="rId6" Type="http://schemas.openxmlformats.org/officeDocument/2006/relationships/slideLayout" Target="../slideLayouts/slideLayout441.xml"/><Relationship Id="rId11" Type="http://schemas.openxmlformats.org/officeDocument/2006/relationships/slideLayout" Target="../slideLayouts/slideLayout446.xml"/><Relationship Id="rId5" Type="http://schemas.openxmlformats.org/officeDocument/2006/relationships/slideLayout" Target="../slideLayouts/slideLayout440.xml"/><Relationship Id="rId15" Type="http://schemas.openxmlformats.org/officeDocument/2006/relationships/image" Target="../media/image2.jpeg"/><Relationship Id="rId10" Type="http://schemas.openxmlformats.org/officeDocument/2006/relationships/slideLayout" Target="../slideLayouts/slideLayout445.xml"/><Relationship Id="rId4" Type="http://schemas.openxmlformats.org/officeDocument/2006/relationships/slideLayout" Target="../slideLayouts/slideLayout439.xml"/><Relationship Id="rId9" Type="http://schemas.openxmlformats.org/officeDocument/2006/relationships/slideLayout" Target="../slideLayouts/slideLayout444.xml"/><Relationship Id="rId14"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56.xml"/><Relationship Id="rId13" Type="http://schemas.openxmlformats.org/officeDocument/2006/relationships/image" Target="../media/image2.jpeg"/><Relationship Id="rId3" Type="http://schemas.openxmlformats.org/officeDocument/2006/relationships/slideLayout" Target="../slideLayouts/slideLayout451.xml"/><Relationship Id="rId7" Type="http://schemas.openxmlformats.org/officeDocument/2006/relationships/slideLayout" Target="../slideLayouts/slideLayout455.xml"/><Relationship Id="rId12" Type="http://schemas.openxmlformats.org/officeDocument/2006/relationships/theme" Target="../theme/theme39.xml"/><Relationship Id="rId2" Type="http://schemas.openxmlformats.org/officeDocument/2006/relationships/slideLayout" Target="../slideLayouts/slideLayout450.xml"/><Relationship Id="rId1" Type="http://schemas.openxmlformats.org/officeDocument/2006/relationships/slideLayout" Target="../slideLayouts/slideLayout449.xml"/><Relationship Id="rId6" Type="http://schemas.openxmlformats.org/officeDocument/2006/relationships/slideLayout" Target="../slideLayouts/slideLayout454.xml"/><Relationship Id="rId11" Type="http://schemas.openxmlformats.org/officeDocument/2006/relationships/slideLayout" Target="../slideLayouts/slideLayout459.xml"/><Relationship Id="rId5" Type="http://schemas.openxmlformats.org/officeDocument/2006/relationships/slideLayout" Target="../slideLayouts/slideLayout453.xml"/><Relationship Id="rId10" Type="http://schemas.openxmlformats.org/officeDocument/2006/relationships/slideLayout" Target="../slideLayouts/slideLayout458.xml"/><Relationship Id="rId4" Type="http://schemas.openxmlformats.org/officeDocument/2006/relationships/slideLayout" Target="../slideLayouts/slideLayout452.xml"/><Relationship Id="rId9" Type="http://schemas.openxmlformats.org/officeDocument/2006/relationships/slideLayout" Target="../slideLayouts/slideLayout45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67.xml"/><Relationship Id="rId13" Type="http://schemas.openxmlformats.org/officeDocument/2006/relationships/image" Target="../media/image2.jpeg"/><Relationship Id="rId3" Type="http://schemas.openxmlformats.org/officeDocument/2006/relationships/slideLayout" Target="../slideLayouts/slideLayout462.xml"/><Relationship Id="rId7" Type="http://schemas.openxmlformats.org/officeDocument/2006/relationships/slideLayout" Target="../slideLayouts/slideLayout466.xml"/><Relationship Id="rId12" Type="http://schemas.openxmlformats.org/officeDocument/2006/relationships/theme" Target="../theme/theme40.xml"/><Relationship Id="rId2" Type="http://schemas.openxmlformats.org/officeDocument/2006/relationships/slideLayout" Target="../slideLayouts/slideLayout461.xml"/><Relationship Id="rId1" Type="http://schemas.openxmlformats.org/officeDocument/2006/relationships/slideLayout" Target="../slideLayouts/slideLayout460.xml"/><Relationship Id="rId6" Type="http://schemas.openxmlformats.org/officeDocument/2006/relationships/slideLayout" Target="../slideLayouts/slideLayout465.xml"/><Relationship Id="rId11" Type="http://schemas.openxmlformats.org/officeDocument/2006/relationships/slideLayout" Target="../slideLayouts/slideLayout470.xml"/><Relationship Id="rId5" Type="http://schemas.openxmlformats.org/officeDocument/2006/relationships/slideLayout" Target="../slideLayouts/slideLayout464.xml"/><Relationship Id="rId10" Type="http://schemas.openxmlformats.org/officeDocument/2006/relationships/slideLayout" Target="../slideLayouts/slideLayout469.xml"/><Relationship Id="rId4" Type="http://schemas.openxmlformats.org/officeDocument/2006/relationships/slideLayout" Target="../slideLayouts/slideLayout463.xml"/><Relationship Id="rId9" Type="http://schemas.openxmlformats.org/officeDocument/2006/relationships/slideLayout" Target="../slideLayouts/slideLayout468.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78.xml"/><Relationship Id="rId13" Type="http://schemas.openxmlformats.org/officeDocument/2006/relationships/image" Target="../media/image2.jpeg"/><Relationship Id="rId3" Type="http://schemas.openxmlformats.org/officeDocument/2006/relationships/slideLayout" Target="../slideLayouts/slideLayout473.xml"/><Relationship Id="rId7" Type="http://schemas.openxmlformats.org/officeDocument/2006/relationships/slideLayout" Target="../slideLayouts/slideLayout477.xml"/><Relationship Id="rId12" Type="http://schemas.openxmlformats.org/officeDocument/2006/relationships/theme" Target="../theme/theme41.xml"/><Relationship Id="rId2" Type="http://schemas.openxmlformats.org/officeDocument/2006/relationships/slideLayout" Target="../slideLayouts/slideLayout472.xml"/><Relationship Id="rId1" Type="http://schemas.openxmlformats.org/officeDocument/2006/relationships/slideLayout" Target="../slideLayouts/slideLayout471.xml"/><Relationship Id="rId6" Type="http://schemas.openxmlformats.org/officeDocument/2006/relationships/slideLayout" Target="../slideLayouts/slideLayout476.xml"/><Relationship Id="rId11" Type="http://schemas.openxmlformats.org/officeDocument/2006/relationships/slideLayout" Target="../slideLayouts/slideLayout481.xml"/><Relationship Id="rId5" Type="http://schemas.openxmlformats.org/officeDocument/2006/relationships/slideLayout" Target="../slideLayouts/slideLayout475.xml"/><Relationship Id="rId10" Type="http://schemas.openxmlformats.org/officeDocument/2006/relationships/slideLayout" Target="../slideLayouts/slideLayout480.xml"/><Relationship Id="rId4" Type="http://schemas.openxmlformats.org/officeDocument/2006/relationships/slideLayout" Target="../slideLayouts/slideLayout474.xml"/><Relationship Id="rId9" Type="http://schemas.openxmlformats.org/officeDocument/2006/relationships/slideLayout" Target="../slideLayouts/slideLayout479.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89.xml"/><Relationship Id="rId13" Type="http://schemas.openxmlformats.org/officeDocument/2006/relationships/image" Target="../media/image2.jpeg"/><Relationship Id="rId3" Type="http://schemas.openxmlformats.org/officeDocument/2006/relationships/slideLayout" Target="../slideLayouts/slideLayout484.xml"/><Relationship Id="rId7" Type="http://schemas.openxmlformats.org/officeDocument/2006/relationships/slideLayout" Target="../slideLayouts/slideLayout488.xml"/><Relationship Id="rId12" Type="http://schemas.openxmlformats.org/officeDocument/2006/relationships/theme" Target="../theme/theme42.xml"/><Relationship Id="rId2" Type="http://schemas.openxmlformats.org/officeDocument/2006/relationships/slideLayout" Target="../slideLayouts/slideLayout483.xml"/><Relationship Id="rId1" Type="http://schemas.openxmlformats.org/officeDocument/2006/relationships/slideLayout" Target="../slideLayouts/slideLayout482.xml"/><Relationship Id="rId6" Type="http://schemas.openxmlformats.org/officeDocument/2006/relationships/slideLayout" Target="../slideLayouts/slideLayout487.xml"/><Relationship Id="rId11" Type="http://schemas.openxmlformats.org/officeDocument/2006/relationships/slideLayout" Target="../slideLayouts/slideLayout492.xml"/><Relationship Id="rId5" Type="http://schemas.openxmlformats.org/officeDocument/2006/relationships/slideLayout" Target="../slideLayouts/slideLayout486.xml"/><Relationship Id="rId10" Type="http://schemas.openxmlformats.org/officeDocument/2006/relationships/slideLayout" Target="../slideLayouts/slideLayout491.xml"/><Relationship Id="rId4" Type="http://schemas.openxmlformats.org/officeDocument/2006/relationships/slideLayout" Target="../slideLayouts/slideLayout485.xml"/><Relationship Id="rId9" Type="http://schemas.openxmlformats.org/officeDocument/2006/relationships/slideLayout" Target="../slideLayouts/slideLayout490.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500.xml"/><Relationship Id="rId13" Type="http://schemas.openxmlformats.org/officeDocument/2006/relationships/image" Target="../media/image2.jpeg"/><Relationship Id="rId3" Type="http://schemas.openxmlformats.org/officeDocument/2006/relationships/slideLayout" Target="../slideLayouts/slideLayout495.xml"/><Relationship Id="rId7" Type="http://schemas.openxmlformats.org/officeDocument/2006/relationships/slideLayout" Target="../slideLayouts/slideLayout499.xml"/><Relationship Id="rId12" Type="http://schemas.openxmlformats.org/officeDocument/2006/relationships/theme" Target="../theme/theme43.xml"/><Relationship Id="rId2" Type="http://schemas.openxmlformats.org/officeDocument/2006/relationships/slideLayout" Target="../slideLayouts/slideLayout494.xml"/><Relationship Id="rId1" Type="http://schemas.openxmlformats.org/officeDocument/2006/relationships/slideLayout" Target="../slideLayouts/slideLayout493.xml"/><Relationship Id="rId6" Type="http://schemas.openxmlformats.org/officeDocument/2006/relationships/slideLayout" Target="../slideLayouts/slideLayout498.xml"/><Relationship Id="rId11" Type="http://schemas.openxmlformats.org/officeDocument/2006/relationships/slideLayout" Target="../slideLayouts/slideLayout503.xml"/><Relationship Id="rId5" Type="http://schemas.openxmlformats.org/officeDocument/2006/relationships/slideLayout" Target="../slideLayouts/slideLayout497.xml"/><Relationship Id="rId10" Type="http://schemas.openxmlformats.org/officeDocument/2006/relationships/slideLayout" Target="../slideLayouts/slideLayout502.xml"/><Relationship Id="rId4" Type="http://schemas.openxmlformats.org/officeDocument/2006/relationships/slideLayout" Target="../slideLayouts/slideLayout496.xml"/><Relationship Id="rId9" Type="http://schemas.openxmlformats.org/officeDocument/2006/relationships/slideLayout" Target="../slideLayouts/slideLayout501.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511.xml"/><Relationship Id="rId13" Type="http://schemas.openxmlformats.org/officeDocument/2006/relationships/image" Target="../media/image2.jpeg"/><Relationship Id="rId3" Type="http://schemas.openxmlformats.org/officeDocument/2006/relationships/slideLayout" Target="../slideLayouts/slideLayout506.xml"/><Relationship Id="rId7" Type="http://schemas.openxmlformats.org/officeDocument/2006/relationships/slideLayout" Target="../slideLayouts/slideLayout510.xml"/><Relationship Id="rId12" Type="http://schemas.openxmlformats.org/officeDocument/2006/relationships/theme" Target="../theme/theme44.xml"/><Relationship Id="rId2" Type="http://schemas.openxmlformats.org/officeDocument/2006/relationships/slideLayout" Target="../slideLayouts/slideLayout505.xml"/><Relationship Id="rId1" Type="http://schemas.openxmlformats.org/officeDocument/2006/relationships/slideLayout" Target="../slideLayouts/slideLayout504.xml"/><Relationship Id="rId6" Type="http://schemas.openxmlformats.org/officeDocument/2006/relationships/slideLayout" Target="../slideLayouts/slideLayout509.xml"/><Relationship Id="rId11" Type="http://schemas.openxmlformats.org/officeDocument/2006/relationships/slideLayout" Target="../slideLayouts/slideLayout514.xml"/><Relationship Id="rId5" Type="http://schemas.openxmlformats.org/officeDocument/2006/relationships/slideLayout" Target="../slideLayouts/slideLayout508.xml"/><Relationship Id="rId10" Type="http://schemas.openxmlformats.org/officeDocument/2006/relationships/slideLayout" Target="../slideLayouts/slideLayout513.xml"/><Relationship Id="rId4" Type="http://schemas.openxmlformats.org/officeDocument/2006/relationships/slideLayout" Target="../slideLayouts/slideLayout507.xml"/><Relationship Id="rId9" Type="http://schemas.openxmlformats.org/officeDocument/2006/relationships/slideLayout" Target="../slideLayouts/slideLayout512.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522.xml"/><Relationship Id="rId13" Type="http://schemas.openxmlformats.org/officeDocument/2006/relationships/image" Target="../media/image2.jpeg"/><Relationship Id="rId3" Type="http://schemas.openxmlformats.org/officeDocument/2006/relationships/slideLayout" Target="../slideLayouts/slideLayout517.xml"/><Relationship Id="rId7" Type="http://schemas.openxmlformats.org/officeDocument/2006/relationships/slideLayout" Target="../slideLayouts/slideLayout521.xml"/><Relationship Id="rId12" Type="http://schemas.openxmlformats.org/officeDocument/2006/relationships/theme" Target="../theme/theme45.xml"/><Relationship Id="rId2" Type="http://schemas.openxmlformats.org/officeDocument/2006/relationships/slideLayout" Target="../slideLayouts/slideLayout516.xml"/><Relationship Id="rId1" Type="http://schemas.openxmlformats.org/officeDocument/2006/relationships/slideLayout" Target="../slideLayouts/slideLayout515.xml"/><Relationship Id="rId6" Type="http://schemas.openxmlformats.org/officeDocument/2006/relationships/slideLayout" Target="../slideLayouts/slideLayout520.xml"/><Relationship Id="rId11" Type="http://schemas.openxmlformats.org/officeDocument/2006/relationships/slideLayout" Target="../slideLayouts/slideLayout525.xml"/><Relationship Id="rId5" Type="http://schemas.openxmlformats.org/officeDocument/2006/relationships/slideLayout" Target="../slideLayouts/slideLayout519.xml"/><Relationship Id="rId10" Type="http://schemas.openxmlformats.org/officeDocument/2006/relationships/slideLayout" Target="../slideLayouts/slideLayout524.xml"/><Relationship Id="rId4" Type="http://schemas.openxmlformats.org/officeDocument/2006/relationships/slideLayout" Target="../slideLayouts/slideLayout518.xml"/><Relationship Id="rId9" Type="http://schemas.openxmlformats.org/officeDocument/2006/relationships/slideLayout" Target="../slideLayouts/slideLayout523.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33.xml"/><Relationship Id="rId13" Type="http://schemas.openxmlformats.org/officeDocument/2006/relationships/image" Target="../media/image2.jpeg"/><Relationship Id="rId3" Type="http://schemas.openxmlformats.org/officeDocument/2006/relationships/slideLayout" Target="../slideLayouts/slideLayout528.xml"/><Relationship Id="rId7" Type="http://schemas.openxmlformats.org/officeDocument/2006/relationships/slideLayout" Target="../slideLayouts/slideLayout532.xml"/><Relationship Id="rId12" Type="http://schemas.openxmlformats.org/officeDocument/2006/relationships/theme" Target="../theme/theme46.xml"/><Relationship Id="rId2" Type="http://schemas.openxmlformats.org/officeDocument/2006/relationships/slideLayout" Target="../slideLayouts/slideLayout527.xml"/><Relationship Id="rId1" Type="http://schemas.openxmlformats.org/officeDocument/2006/relationships/slideLayout" Target="../slideLayouts/slideLayout526.xml"/><Relationship Id="rId6" Type="http://schemas.openxmlformats.org/officeDocument/2006/relationships/slideLayout" Target="../slideLayouts/slideLayout531.xml"/><Relationship Id="rId11" Type="http://schemas.openxmlformats.org/officeDocument/2006/relationships/slideLayout" Target="../slideLayouts/slideLayout536.xml"/><Relationship Id="rId5" Type="http://schemas.openxmlformats.org/officeDocument/2006/relationships/slideLayout" Target="../slideLayouts/slideLayout530.xml"/><Relationship Id="rId10" Type="http://schemas.openxmlformats.org/officeDocument/2006/relationships/slideLayout" Target="../slideLayouts/slideLayout535.xml"/><Relationship Id="rId4" Type="http://schemas.openxmlformats.org/officeDocument/2006/relationships/slideLayout" Target="../slideLayouts/slideLayout529.xml"/><Relationship Id="rId9" Type="http://schemas.openxmlformats.org/officeDocument/2006/relationships/slideLayout" Target="../slideLayouts/slideLayout534.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44.xml"/><Relationship Id="rId13" Type="http://schemas.openxmlformats.org/officeDocument/2006/relationships/image" Target="../media/image2.jpeg"/><Relationship Id="rId3" Type="http://schemas.openxmlformats.org/officeDocument/2006/relationships/slideLayout" Target="../slideLayouts/slideLayout539.xml"/><Relationship Id="rId7" Type="http://schemas.openxmlformats.org/officeDocument/2006/relationships/slideLayout" Target="../slideLayouts/slideLayout543.xml"/><Relationship Id="rId12" Type="http://schemas.openxmlformats.org/officeDocument/2006/relationships/theme" Target="../theme/theme47.xml"/><Relationship Id="rId2" Type="http://schemas.openxmlformats.org/officeDocument/2006/relationships/slideLayout" Target="../slideLayouts/slideLayout538.xml"/><Relationship Id="rId1" Type="http://schemas.openxmlformats.org/officeDocument/2006/relationships/slideLayout" Target="../slideLayouts/slideLayout537.xml"/><Relationship Id="rId6" Type="http://schemas.openxmlformats.org/officeDocument/2006/relationships/slideLayout" Target="../slideLayouts/slideLayout542.xml"/><Relationship Id="rId11" Type="http://schemas.openxmlformats.org/officeDocument/2006/relationships/slideLayout" Target="../slideLayouts/slideLayout547.xml"/><Relationship Id="rId5" Type="http://schemas.openxmlformats.org/officeDocument/2006/relationships/slideLayout" Target="../slideLayouts/slideLayout541.xml"/><Relationship Id="rId10" Type="http://schemas.openxmlformats.org/officeDocument/2006/relationships/slideLayout" Target="../slideLayouts/slideLayout546.xml"/><Relationship Id="rId4" Type="http://schemas.openxmlformats.org/officeDocument/2006/relationships/slideLayout" Target="../slideLayouts/slideLayout540.xml"/><Relationship Id="rId9" Type="http://schemas.openxmlformats.org/officeDocument/2006/relationships/slideLayout" Target="../slideLayouts/slideLayout545.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55.xml"/><Relationship Id="rId13" Type="http://schemas.openxmlformats.org/officeDocument/2006/relationships/image" Target="../media/image1.jpeg"/><Relationship Id="rId3" Type="http://schemas.openxmlformats.org/officeDocument/2006/relationships/slideLayout" Target="../slideLayouts/slideLayout550.xml"/><Relationship Id="rId7" Type="http://schemas.openxmlformats.org/officeDocument/2006/relationships/slideLayout" Target="../slideLayouts/slideLayout554.xml"/><Relationship Id="rId12" Type="http://schemas.openxmlformats.org/officeDocument/2006/relationships/theme" Target="../theme/theme48.xml"/><Relationship Id="rId2" Type="http://schemas.openxmlformats.org/officeDocument/2006/relationships/slideLayout" Target="../slideLayouts/slideLayout549.xml"/><Relationship Id="rId1" Type="http://schemas.openxmlformats.org/officeDocument/2006/relationships/slideLayout" Target="../slideLayouts/slideLayout548.xml"/><Relationship Id="rId6" Type="http://schemas.openxmlformats.org/officeDocument/2006/relationships/slideLayout" Target="../slideLayouts/slideLayout553.xml"/><Relationship Id="rId11" Type="http://schemas.openxmlformats.org/officeDocument/2006/relationships/slideLayout" Target="../slideLayouts/slideLayout558.xml"/><Relationship Id="rId5" Type="http://schemas.openxmlformats.org/officeDocument/2006/relationships/slideLayout" Target="../slideLayouts/slideLayout552.xml"/><Relationship Id="rId10" Type="http://schemas.openxmlformats.org/officeDocument/2006/relationships/slideLayout" Target="../slideLayouts/slideLayout557.xml"/><Relationship Id="rId4" Type="http://schemas.openxmlformats.org/officeDocument/2006/relationships/slideLayout" Target="../slideLayouts/slideLayout551.xml"/><Relationship Id="rId9" Type="http://schemas.openxmlformats.org/officeDocument/2006/relationships/slideLayout" Target="../slideLayouts/slideLayout556.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66.xml"/><Relationship Id="rId13" Type="http://schemas.openxmlformats.org/officeDocument/2006/relationships/theme" Target="../theme/theme49.xml"/><Relationship Id="rId3" Type="http://schemas.openxmlformats.org/officeDocument/2006/relationships/slideLayout" Target="../slideLayouts/slideLayout561.xml"/><Relationship Id="rId7" Type="http://schemas.openxmlformats.org/officeDocument/2006/relationships/slideLayout" Target="../slideLayouts/slideLayout565.xml"/><Relationship Id="rId12" Type="http://schemas.openxmlformats.org/officeDocument/2006/relationships/slideLayout" Target="../slideLayouts/slideLayout570.xml"/><Relationship Id="rId2" Type="http://schemas.openxmlformats.org/officeDocument/2006/relationships/slideLayout" Target="../slideLayouts/slideLayout560.xml"/><Relationship Id="rId1" Type="http://schemas.openxmlformats.org/officeDocument/2006/relationships/slideLayout" Target="../slideLayouts/slideLayout559.xml"/><Relationship Id="rId6" Type="http://schemas.openxmlformats.org/officeDocument/2006/relationships/slideLayout" Target="../slideLayouts/slideLayout564.xml"/><Relationship Id="rId11" Type="http://schemas.openxmlformats.org/officeDocument/2006/relationships/slideLayout" Target="../slideLayouts/slideLayout569.xml"/><Relationship Id="rId5" Type="http://schemas.openxmlformats.org/officeDocument/2006/relationships/slideLayout" Target="../slideLayouts/slideLayout563.xml"/><Relationship Id="rId10" Type="http://schemas.openxmlformats.org/officeDocument/2006/relationships/slideLayout" Target="../slideLayouts/slideLayout568.xml"/><Relationship Id="rId4" Type="http://schemas.openxmlformats.org/officeDocument/2006/relationships/slideLayout" Target="../slideLayouts/slideLayout562.xml"/><Relationship Id="rId9" Type="http://schemas.openxmlformats.org/officeDocument/2006/relationships/slideLayout" Target="../slideLayouts/slideLayout567.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78.xml"/><Relationship Id="rId13" Type="http://schemas.openxmlformats.org/officeDocument/2006/relationships/slideLayout" Target="../slideLayouts/slideLayout583.xml"/><Relationship Id="rId3" Type="http://schemas.openxmlformats.org/officeDocument/2006/relationships/slideLayout" Target="../slideLayouts/slideLayout573.xml"/><Relationship Id="rId7" Type="http://schemas.openxmlformats.org/officeDocument/2006/relationships/slideLayout" Target="../slideLayouts/slideLayout577.xml"/><Relationship Id="rId12" Type="http://schemas.openxmlformats.org/officeDocument/2006/relationships/slideLayout" Target="../slideLayouts/slideLayout582.xml"/><Relationship Id="rId2" Type="http://schemas.openxmlformats.org/officeDocument/2006/relationships/slideLayout" Target="../slideLayouts/slideLayout572.xml"/><Relationship Id="rId16" Type="http://schemas.openxmlformats.org/officeDocument/2006/relationships/image" Target="../media/image2.jpeg"/><Relationship Id="rId1" Type="http://schemas.openxmlformats.org/officeDocument/2006/relationships/slideLayout" Target="../slideLayouts/slideLayout571.xml"/><Relationship Id="rId6" Type="http://schemas.openxmlformats.org/officeDocument/2006/relationships/slideLayout" Target="../slideLayouts/slideLayout576.xml"/><Relationship Id="rId11" Type="http://schemas.openxmlformats.org/officeDocument/2006/relationships/slideLayout" Target="../slideLayouts/slideLayout581.xml"/><Relationship Id="rId5" Type="http://schemas.openxmlformats.org/officeDocument/2006/relationships/slideLayout" Target="../slideLayouts/slideLayout575.xml"/><Relationship Id="rId15" Type="http://schemas.openxmlformats.org/officeDocument/2006/relationships/theme" Target="../theme/theme50.xml"/><Relationship Id="rId10" Type="http://schemas.openxmlformats.org/officeDocument/2006/relationships/slideLayout" Target="../slideLayouts/slideLayout580.xml"/><Relationship Id="rId4" Type="http://schemas.openxmlformats.org/officeDocument/2006/relationships/slideLayout" Target="../slideLayouts/slideLayout574.xml"/><Relationship Id="rId9" Type="http://schemas.openxmlformats.org/officeDocument/2006/relationships/slideLayout" Target="../slideLayouts/slideLayout579.xml"/><Relationship Id="rId14" Type="http://schemas.openxmlformats.org/officeDocument/2006/relationships/slideLayout" Target="../slideLayouts/slideLayout584.xml"/></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592.xml"/><Relationship Id="rId13" Type="http://schemas.openxmlformats.org/officeDocument/2006/relationships/slideLayout" Target="../slideLayouts/slideLayout597.xml"/><Relationship Id="rId3" Type="http://schemas.openxmlformats.org/officeDocument/2006/relationships/slideLayout" Target="../slideLayouts/slideLayout587.xml"/><Relationship Id="rId7" Type="http://schemas.openxmlformats.org/officeDocument/2006/relationships/slideLayout" Target="../slideLayouts/slideLayout591.xml"/><Relationship Id="rId12" Type="http://schemas.openxmlformats.org/officeDocument/2006/relationships/slideLayout" Target="../slideLayouts/slideLayout596.xml"/><Relationship Id="rId2" Type="http://schemas.openxmlformats.org/officeDocument/2006/relationships/slideLayout" Target="../slideLayouts/slideLayout586.xml"/><Relationship Id="rId16" Type="http://schemas.openxmlformats.org/officeDocument/2006/relationships/image" Target="../media/image2.jpeg"/><Relationship Id="rId1" Type="http://schemas.openxmlformats.org/officeDocument/2006/relationships/slideLayout" Target="../slideLayouts/slideLayout585.xml"/><Relationship Id="rId6" Type="http://schemas.openxmlformats.org/officeDocument/2006/relationships/slideLayout" Target="../slideLayouts/slideLayout590.xml"/><Relationship Id="rId11" Type="http://schemas.openxmlformats.org/officeDocument/2006/relationships/slideLayout" Target="../slideLayouts/slideLayout595.xml"/><Relationship Id="rId5" Type="http://schemas.openxmlformats.org/officeDocument/2006/relationships/slideLayout" Target="../slideLayouts/slideLayout589.xml"/><Relationship Id="rId15" Type="http://schemas.openxmlformats.org/officeDocument/2006/relationships/theme" Target="../theme/theme51.xml"/><Relationship Id="rId10" Type="http://schemas.openxmlformats.org/officeDocument/2006/relationships/slideLayout" Target="../slideLayouts/slideLayout594.xml"/><Relationship Id="rId4" Type="http://schemas.openxmlformats.org/officeDocument/2006/relationships/slideLayout" Target="../slideLayouts/slideLayout588.xml"/><Relationship Id="rId9" Type="http://schemas.openxmlformats.org/officeDocument/2006/relationships/slideLayout" Target="../slideLayouts/slideLayout593.xml"/><Relationship Id="rId14" Type="http://schemas.openxmlformats.org/officeDocument/2006/relationships/slideLayout" Target="../slideLayouts/slideLayout598.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606.xml"/><Relationship Id="rId13" Type="http://schemas.openxmlformats.org/officeDocument/2006/relationships/theme" Target="../theme/theme52.xml"/><Relationship Id="rId3" Type="http://schemas.openxmlformats.org/officeDocument/2006/relationships/slideLayout" Target="../slideLayouts/slideLayout601.xml"/><Relationship Id="rId7" Type="http://schemas.openxmlformats.org/officeDocument/2006/relationships/slideLayout" Target="../slideLayouts/slideLayout605.xml"/><Relationship Id="rId12" Type="http://schemas.openxmlformats.org/officeDocument/2006/relationships/slideLayout" Target="../slideLayouts/slideLayout610.xml"/><Relationship Id="rId2" Type="http://schemas.openxmlformats.org/officeDocument/2006/relationships/slideLayout" Target="../slideLayouts/slideLayout600.xml"/><Relationship Id="rId1" Type="http://schemas.openxmlformats.org/officeDocument/2006/relationships/slideLayout" Target="../slideLayouts/slideLayout599.xml"/><Relationship Id="rId6" Type="http://schemas.openxmlformats.org/officeDocument/2006/relationships/slideLayout" Target="../slideLayouts/slideLayout604.xml"/><Relationship Id="rId11" Type="http://schemas.openxmlformats.org/officeDocument/2006/relationships/slideLayout" Target="../slideLayouts/slideLayout609.xml"/><Relationship Id="rId5" Type="http://schemas.openxmlformats.org/officeDocument/2006/relationships/slideLayout" Target="../slideLayouts/slideLayout603.xml"/><Relationship Id="rId10" Type="http://schemas.openxmlformats.org/officeDocument/2006/relationships/slideLayout" Target="../slideLayouts/slideLayout608.xml"/><Relationship Id="rId4" Type="http://schemas.openxmlformats.org/officeDocument/2006/relationships/slideLayout" Target="../slideLayouts/slideLayout602.xml"/><Relationship Id="rId9" Type="http://schemas.openxmlformats.org/officeDocument/2006/relationships/slideLayout" Target="../slideLayouts/slideLayout607.xml"/><Relationship Id="rId14" Type="http://schemas.openxmlformats.org/officeDocument/2006/relationships/image" Target="../media/image2.jpeg"/></Relationships>
</file>

<file path=ppt/slideMasters/_rels/slideMaster5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slideLayout" Target="../slideLayouts/slideLayout613.xml"/><Relationship Id="rId7" Type="http://schemas.openxmlformats.org/officeDocument/2006/relationships/image" Target="../media/image6.jpg"/><Relationship Id="rId2" Type="http://schemas.openxmlformats.org/officeDocument/2006/relationships/slideLayout" Target="../slideLayouts/slideLayout612.xml"/><Relationship Id="rId1" Type="http://schemas.openxmlformats.org/officeDocument/2006/relationships/slideLayout" Target="../slideLayouts/slideLayout611.xml"/><Relationship Id="rId6" Type="http://schemas.openxmlformats.org/officeDocument/2006/relationships/theme" Target="../theme/theme53.xml"/><Relationship Id="rId5" Type="http://schemas.openxmlformats.org/officeDocument/2006/relationships/slideLayout" Target="../slideLayouts/slideLayout615.xml"/><Relationship Id="rId4" Type="http://schemas.openxmlformats.org/officeDocument/2006/relationships/slideLayout" Target="../slideLayouts/slideLayout61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6" Type="http://schemas.openxmlformats.org/officeDocument/2006/relationships/image" Target="../media/image2.jpe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theme" Target="../theme/theme6.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theme" Target="../theme/theme9.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3307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굴림" charset="-127"/>
              </a:defRPr>
            </a:lvl1pPr>
          </a:lstStyle>
          <a:p>
            <a:pPr>
              <a:defRPr/>
            </a:pPr>
            <a:endParaRPr lang="en-US" altLang="ko-KR"/>
          </a:p>
        </p:txBody>
      </p:sp>
      <p:sp>
        <p:nvSpPr>
          <p:cNvPr id="3307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굴림" charset="-127"/>
              </a:defRPr>
            </a:lvl1pPr>
          </a:lstStyle>
          <a:p>
            <a:pPr>
              <a:defRPr/>
            </a:pPr>
            <a:endParaRPr lang="en-US" altLang="ko-KR"/>
          </a:p>
        </p:txBody>
      </p:sp>
    </p:spTree>
  </p:cSld>
  <p:clrMap bg1="lt1" tx1="dk1" bg2="lt2" tx2="dk2" accent1="accent1" accent2="accent2" accent3="accent3" accent4="accent4" accent5="accent5" accent6="accent6" hlink="hlink" folHlink="folHlink"/>
  <p:sldLayoutIdLst>
    <p:sldLayoutId id="2147486595" r:id="rId1"/>
    <p:sldLayoutId id="2147486596" r:id="rId2"/>
    <p:sldLayoutId id="2147486597" r:id="rId3"/>
    <p:sldLayoutId id="2147486598" r:id="rId4"/>
    <p:sldLayoutId id="2147486599" r:id="rId5"/>
    <p:sldLayoutId id="2147486600" r:id="rId6"/>
    <p:sldLayoutId id="2147486601" r:id="rId7"/>
    <p:sldLayoutId id="2147486602" r:id="rId8"/>
    <p:sldLayoutId id="2147486603" r:id="rId9"/>
    <p:sldLayoutId id="2147486604" r:id="rId10"/>
    <p:sldLayoutId id="2147486605" r:id="rId11"/>
  </p:sldLayoutIdLst>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charset="-127"/>
          <a:ea typeface="굴림" charset="-127"/>
        </a:defRPr>
      </a:lvl2pPr>
      <a:lvl3pPr algn="ctr" rtl="0" eaLnBrk="0" fontAlgn="base" latinLnBrk="1" hangingPunct="0">
        <a:spcBef>
          <a:spcPct val="0"/>
        </a:spcBef>
        <a:spcAft>
          <a:spcPct val="0"/>
        </a:spcAft>
        <a:defRPr kumimoji="1" sz="4400">
          <a:solidFill>
            <a:schemeClr val="tx2"/>
          </a:solidFill>
          <a:latin typeface="굴림" charset="-127"/>
          <a:ea typeface="굴림" charset="-127"/>
        </a:defRPr>
      </a:lvl3pPr>
      <a:lvl4pPr algn="ctr" rtl="0" eaLnBrk="0" fontAlgn="base" latinLnBrk="1" hangingPunct="0">
        <a:spcBef>
          <a:spcPct val="0"/>
        </a:spcBef>
        <a:spcAft>
          <a:spcPct val="0"/>
        </a:spcAft>
        <a:defRPr kumimoji="1" sz="4400">
          <a:solidFill>
            <a:schemeClr val="tx2"/>
          </a:solidFill>
          <a:latin typeface="굴림" charset="-127"/>
          <a:ea typeface="굴림" charset="-127"/>
        </a:defRPr>
      </a:lvl4pPr>
      <a:lvl5pPr algn="ctr" rtl="0" eaLnBrk="0" fontAlgn="base" latinLnBrk="1" hangingPunct="0">
        <a:spcBef>
          <a:spcPct val="0"/>
        </a:spcBef>
        <a:spcAft>
          <a:spcPct val="0"/>
        </a:spcAft>
        <a:defRPr kumimoji="1" sz="4400">
          <a:solidFill>
            <a:schemeClr val="tx2"/>
          </a:solidFill>
          <a:latin typeface="굴림" charset="-127"/>
          <a:ea typeface="굴림" charset="-127"/>
        </a:defRPr>
      </a:lvl5pPr>
      <a:lvl6pPr marL="457200" algn="ctr" rtl="0" fontAlgn="base" latinLnBrk="1">
        <a:spcBef>
          <a:spcPct val="0"/>
        </a:spcBef>
        <a:spcAft>
          <a:spcPct val="0"/>
        </a:spcAft>
        <a:defRPr kumimoji="1" sz="4400">
          <a:solidFill>
            <a:schemeClr val="tx2"/>
          </a:solidFill>
          <a:latin typeface="굴림" charset="-127"/>
          <a:ea typeface="굴림" charset="-127"/>
        </a:defRPr>
      </a:lvl6pPr>
      <a:lvl7pPr marL="914400" algn="ctr" rtl="0" fontAlgn="base" latinLnBrk="1">
        <a:spcBef>
          <a:spcPct val="0"/>
        </a:spcBef>
        <a:spcAft>
          <a:spcPct val="0"/>
        </a:spcAft>
        <a:defRPr kumimoji="1" sz="4400">
          <a:solidFill>
            <a:schemeClr val="tx2"/>
          </a:solidFill>
          <a:latin typeface="굴림" charset="-127"/>
          <a:ea typeface="굴림" charset="-127"/>
        </a:defRPr>
      </a:lvl7pPr>
      <a:lvl8pPr marL="1371600" algn="ctr" rtl="0" fontAlgn="base" latinLnBrk="1">
        <a:spcBef>
          <a:spcPct val="0"/>
        </a:spcBef>
        <a:spcAft>
          <a:spcPct val="0"/>
        </a:spcAft>
        <a:defRPr kumimoji="1" sz="4400">
          <a:solidFill>
            <a:schemeClr val="tx2"/>
          </a:solidFill>
          <a:latin typeface="굴림" charset="-127"/>
          <a:ea typeface="굴림" charset="-127"/>
        </a:defRPr>
      </a:lvl8pPr>
      <a:lvl9pPr marL="1828800" algn="ctr" rtl="0" fontAlgn="base" latinLnBrk="1">
        <a:spcBef>
          <a:spcPct val="0"/>
        </a:spcBef>
        <a:spcAft>
          <a:spcPct val="0"/>
        </a:spcAft>
        <a:defRPr kumimoji="1" sz="4400">
          <a:solidFill>
            <a:schemeClr val="tx2"/>
          </a:solidFill>
          <a:latin typeface="굴림" charset="-127"/>
          <a:ea typeface="굴림"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2437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2437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ko-KR" smtClean="0">
              <a:solidFill>
                <a:srgbClr val="000000"/>
              </a:solidFill>
              <a:latin typeface="굴림" pitchFamily="50" charset="-127"/>
            </a:endParaRPr>
          </a:p>
        </p:txBody>
      </p:sp>
      <p:sp>
        <p:nvSpPr>
          <p:cNvPr id="2437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ko-KR" smtClean="0">
              <a:solidFill>
                <a:srgbClr val="000000"/>
              </a:solidFill>
              <a:latin typeface="굴림" pitchFamily="50" charset="-127"/>
            </a:endParaRPr>
          </a:p>
        </p:txBody>
      </p:sp>
      <p:sp>
        <p:nvSpPr>
          <p:cNvPr id="2437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3182BF9-7BA8-4DCB-AC00-DACC49769DE8}" type="slidenum">
              <a:rPr lang="en-US" altLang="ko-KR" smtClean="0">
                <a:solidFill>
                  <a:srgbClr val="000000"/>
                </a:solidFill>
                <a:latin typeface="굴림" pitchFamily="50" charset="-127"/>
              </a:rPr>
              <a:pPr/>
              <a:t>‹#›</a:t>
            </a:fld>
            <a:endParaRPr lang="en-US" altLang="ko-KR" smtClean="0">
              <a:solidFill>
                <a:srgbClr val="000000"/>
              </a:solidFill>
              <a:latin typeface="굴림" pitchFamily="50" charset="-127"/>
            </a:endParaRPr>
          </a:p>
        </p:txBody>
      </p:sp>
    </p:spTree>
  </p:cSld>
  <p:clrMap bg1="lt1" tx1="dk1" bg2="lt2" tx2="dk2" accent1="accent1" accent2="accent2" accent3="accent3" accent4="accent4" accent5="accent5" accent6="accent6" hlink="hlink" folHlink="folHlink"/>
  <p:sldLayoutIdLst>
    <p:sldLayoutId id="2147486761" r:id="rId1"/>
    <p:sldLayoutId id="2147486762" r:id="rId2"/>
    <p:sldLayoutId id="2147486763" r:id="rId3"/>
    <p:sldLayoutId id="2147486764" r:id="rId4"/>
    <p:sldLayoutId id="2147486765" r:id="rId5"/>
    <p:sldLayoutId id="2147486766" r:id="rId6"/>
    <p:sldLayoutId id="2147486767" r:id="rId7"/>
    <p:sldLayoutId id="2147486768" r:id="rId8"/>
    <p:sldLayoutId id="2147486769" r:id="rId9"/>
    <p:sldLayoutId id="2147486770" r:id="rId10"/>
    <p:sldLayoutId id="2147486771" r:id="rId11"/>
    <p:sldLayoutId id="2147486772" r:id="rId12"/>
    <p:sldLayoutId id="2147486773" r:id="rId13"/>
  </p:sldLayoutIdLst>
  <p:hf hdr="0" ftr="0" dt="0"/>
  <p:txStyles>
    <p:titleStyle>
      <a:lvl1pPr algn="ctr" rtl="0" fontAlgn="base" latinLnBrk="1">
        <a:spcBef>
          <a:spcPct val="0"/>
        </a:spcBef>
        <a:spcAft>
          <a:spcPct val="0"/>
        </a:spcAft>
        <a:defRPr kumimoji="1" sz="44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itchFamily="50" charset="-127"/>
          <a:ea typeface="굴림" pitchFamily="50" charset="-127"/>
        </a:defRPr>
      </a:lvl2pPr>
      <a:lvl3pPr algn="ctr" rtl="0" fontAlgn="base" latinLnBrk="1">
        <a:spcBef>
          <a:spcPct val="0"/>
        </a:spcBef>
        <a:spcAft>
          <a:spcPct val="0"/>
        </a:spcAft>
        <a:defRPr kumimoji="1" sz="4400">
          <a:solidFill>
            <a:schemeClr val="tx2"/>
          </a:solidFill>
          <a:latin typeface="굴림" pitchFamily="50" charset="-127"/>
          <a:ea typeface="굴림" pitchFamily="50" charset="-127"/>
        </a:defRPr>
      </a:lvl3pPr>
      <a:lvl4pPr algn="ctr" rtl="0" fontAlgn="base" latinLnBrk="1">
        <a:spcBef>
          <a:spcPct val="0"/>
        </a:spcBef>
        <a:spcAft>
          <a:spcPct val="0"/>
        </a:spcAft>
        <a:defRPr kumimoji="1" sz="4400">
          <a:solidFill>
            <a:schemeClr val="tx2"/>
          </a:solidFill>
          <a:latin typeface="굴림" pitchFamily="50" charset="-127"/>
          <a:ea typeface="굴림" pitchFamily="50" charset="-127"/>
        </a:defRPr>
      </a:lvl4pPr>
      <a:lvl5pPr algn="ctr" rtl="0" fontAlgn="base" latinLnBrk="1">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fontAlgn="base" latinLnBrk="1">
        <a:spcBef>
          <a:spcPct val="20000"/>
        </a:spcBef>
        <a:spcAft>
          <a:spcPct val="0"/>
        </a:spcAft>
        <a:buChar char="•"/>
        <a:defRPr kumimoji="1" sz="3200">
          <a:solidFill>
            <a:schemeClr val="tx1"/>
          </a:solidFill>
          <a:latin typeface="+mn-lt"/>
          <a:ea typeface="+mn-ea"/>
          <a:cs typeface="+mn-cs"/>
        </a:defRPr>
      </a:lvl1pPr>
      <a:lvl2pPr marL="742950" indent="-285750" algn="l" rtl="0" fontAlgn="base" latinLnBrk="1">
        <a:spcBef>
          <a:spcPct val="20000"/>
        </a:spcBef>
        <a:spcAft>
          <a:spcPct val="0"/>
        </a:spcAft>
        <a:buChar char="–"/>
        <a:defRPr kumimoji="1" sz="2800">
          <a:solidFill>
            <a:schemeClr val="tx1"/>
          </a:solidFill>
          <a:latin typeface="+mn-lt"/>
          <a:ea typeface="+mn-ea"/>
        </a:defRPr>
      </a:lvl2pPr>
      <a:lvl3pPr marL="1143000" indent="-228600" algn="l" rtl="0" fontAlgn="base" latinLnBrk="1">
        <a:spcBef>
          <a:spcPct val="20000"/>
        </a:spcBef>
        <a:spcAft>
          <a:spcPct val="0"/>
        </a:spcAft>
        <a:buChar char="•"/>
        <a:defRPr kumimoji="1" sz="2400">
          <a:solidFill>
            <a:schemeClr val="tx1"/>
          </a:solidFill>
          <a:latin typeface="+mn-lt"/>
          <a:ea typeface="+mn-ea"/>
        </a:defRPr>
      </a:lvl3pPr>
      <a:lvl4pPr marL="1600200" indent="-228600" algn="l" rtl="0" fontAlgn="base" latinLnBrk="1">
        <a:spcBef>
          <a:spcPct val="20000"/>
        </a:spcBef>
        <a:spcAft>
          <a:spcPct val="0"/>
        </a:spcAft>
        <a:buChar char="–"/>
        <a:defRPr kumimoji="1" sz="2000">
          <a:solidFill>
            <a:schemeClr val="tx1"/>
          </a:solidFill>
          <a:latin typeface="+mn-lt"/>
          <a:ea typeface="+mn-ea"/>
        </a:defRPr>
      </a:lvl4pPr>
      <a:lvl5pPr marL="2057400" indent="-228600" algn="l" rtl="0" fontAlgn="base" latinLnBrk="1">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645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굴림" pitchFamily="50" charset="-127"/>
                <a:ea typeface="굴림" pitchFamily="50" charset="-127"/>
              </a:defRPr>
            </a:lvl1pPr>
          </a:lstStyle>
          <a:p>
            <a:pPr>
              <a:defRPr/>
            </a:pPr>
            <a:endParaRPr lang="en-US" altLang="ko-KR"/>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굴림" pitchFamily="50" charset="-127"/>
                <a:ea typeface="굴림" pitchFamily="50" charset="-127"/>
              </a:defRPr>
            </a:lvl1pPr>
          </a:lstStyle>
          <a:p>
            <a:pPr>
              <a:defRPr/>
            </a:pPr>
            <a:endParaRPr lang="en-US" altLang="ko-KR"/>
          </a:p>
        </p:txBody>
      </p:sp>
      <p:sp>
        <p:nvSpPr>
          <p:cNvPr id="64518" name="Rectangle 6"/>
          <p:cNvSpPr>
            <a:spLocks noGrp="1" noChangeArrowheads="1"/>
          </p:cNvSpPr>
          <p:nvPr>
            <p:ph type="sldNum" sz="quarter" idx="4"/>
          </p:nvPr>
        </p:nvSpPr>
        <p:spPr bwMode="auto">
          <a:xfrm>
            <a:off x="6804025"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굴림" pitchFamily="50" charset="-127"/>
                <a:ea typeface="굴림" pitchFamily="50" charset="-127"/>
              </a:defRPr>
            </a:lvl1pPr>
          </a:lstStyle>
          <a:p>
            <a:pPr>
              <a:defRPr/>
            </a:pPr>
            <a:fld id="{9B5FE502-2DBC-441B-B0C4-E165154DB9BB}" type="slidenum">
              <a:rPr lang="en-US" altLang="ko-KR"/>
              <a:pPr>
                <a:defRPr/>
              </a:pPr>
              <a:t>‹#›</a:t>
            </a:fld>
            <a:endParaRPr lang="en-US" altLang="ko-KR"/>
          </a:p>
        </p:txBody>
      </p:sp>
    </p:spTree>
  </p:cSld>
  <p:clrMap bg1="lt1" tx1="dk1" bg2="lt2" tx2="dk2" accent1="accent1" accent2="accent2" accent3="accent3" accent4="accent4" accent5="accent5" accent6="accent6" hlink="hlink" folHlink="folHlink"/>
  <p:sldLayoutIdLst>
    <p:sldLayoutId id="2147486775" r:id="rId1"/>
    <p:sldLayoutId id="2147486776" r:id="rId2"/>
    <p:sldLayoutId id="2147486777" r:id="rId3"/>
    <p:sldLayoutId id="2147486778" r:id="rId4"/>
    <p:sldLayoutId id="2147486779" r:id="rId5"/>
    <p:sldLayoutId id="2147486780" r:id="rId6"/>
    <p:sldLayoutId id="2147486781" r:id="rId7"/>
    <p:sldLayoutId id="2147486782" r:id="rId8"/>
    <p:sldLayoutId id="2147486783" r:id="rId9"/>
    <p:sldLayoutId id="2147486784" r:id="rId10"/>
    <p:sldLayoutId id="2147486785" r:id="rId11"/>
  </p:sldLayoutIdLst>
  <p:hf hdr="0" ftr="0" dt="0"/>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645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400">
                <a:solidFill>
                  <a:srgbClr val="000000"/>
                </a:solidFill>
              </a:defRPr>
            </a:lvl1pPr>
          </a:lstStyle>
          <a:p>
            <a:pPr>
              <a:defRPr/>
            </a:pPr>
            <a:endParaRPr lang="en-US" altLang="ko-KR">
              <a:latin typeface="굴림" pitchFamily="50" charset="-127"/>
            </a:endParaRPr>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400">
                <a:solidFill>
                  <a:srgbClr val="000000"/>
                </a:solidFill>
              </a:defRPr>
            </a:lvl1pPr>
          </a:lstStyle>
          <a:p>
            <a:pPr>
              <a:defRPr/>
            </a:pPr>
            <a:endParaRPr lang="en-US" altLang="ko-KR">
              <a:latin typeface="굴림" pitchFamily="50" charset="-127"/>
            </a:endParaRPr>
          </a:p>
        </p:txBody>
      </p:sp>
      <p:sp>
        <p:nvSpPr>
          <p:cNvPr id="64518" name="Rectangle 6"/>
          <p:cNvSpPr>
            <a:spLocks noGrp="1" noChangeArrowheads="1"/>
          </p:cNvSpPr>
          <p:nvPr>
            <p:ph type="sldNum" sz="quarter" idx="4"/>
          </p:nvPr>
        </p:nvSpPr>
        <p:spPr bwMode="auto">
          <a:xfrm>
            <a:off x="6804025"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solidFill>
                  <a:srgbClr val="000000"/>
                </a:solidFill>
              </a:defRPr>
            </a:lvl1pPr>
          </a:lstStyle>
          <a:p>
            <a:pPr>
              <a:defRPr/>
            </a:pPr>
            <a:fld id="{49DCF921-3414-4B93-8695-993416C987C5}" type="slidenum">
              <a:rPr lang="en-US" altLang="ko-KR">
                <a:latin typeface="굴림" pitchFamily="50" charset="-127"/>
              </a:rPr>
              <a:pPr>
                <a:defRPr/>
              </a:pPr>
              <a:t>‹#›</a:t>
            </a:fld>
            <a:endParaRPr lang="en-US" altLang="ko-KR">
              <a:latin typeface="굴림" pitchFamily="50" charset="-127"/>
            </a:endParaRPr>
          </a:p>
        </p:txBody>
      </p:sp>
    </p:spTree>
  </p:cSld>
  <p:clrMap bg1="lt1" tx1="dk1" bg2="lt2" tx2="dk2" accent1="accent1" accent2="accent2" accent3="accent3" accent4="accent4" accent5="accent5" accent6="accent6" hlink="hlink" folHlink="folHlink"/>
  <p:sldLayoutIdLst>
    <p:sldLayoutId id="2147486787" r:id="rId1"/>
    <p:sldLayoutId id="2147486788" r:id="rId2"/>
    <p:sldLayoutId id="2147486789" r:id="rId3"/>
    <p:sldLayoutId id="2147486790" r:id="rId4"/>
    <p:sldLayoutId id="2147486791" r:id="rId5"/>
    <p:sldLayoutId id="2147486792" r:id="rId6"/>
    <p:sldLayoutId id="2147486793" r:id="rId7"/>
    <p:sldLayoutId id="2147486794" r:id="rId8"/>
    <p:sldLayoutId id="2147486795" r:id="rId9"/>
    <p:sldLayoutId id="2147486796" r:id="rId10"/>
    <p:sldLayoutId id="2147486797" r:id="rId11"/>
  </p:sldLayoutIdLst>
  <p:hf hdr="0" ftr="0" dt="0"/>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2437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굴림" charset="-127"/>
              </a:defRPr>
            </a:lvl1pPr>
          </a:lstStyle>
          <a:p>
            <a:pPr>
              <a:defRPr/>
            </a:pPr>
            <a:endParaRPr lang="en-US" altLang="ko-KR">
              <a:solidFill>
                <a:srgbClr val="000000"/>
              </a:solidFill>
            </a:endParaRPr>
          </a:p>
        </p:txBody>
      </p:sp>
      <p:sp>
        <p:nvSpPr>
          <p:cNvPr id="2437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굴림" charset="-127"/>
              </a:defRPr>
            </a:lvl1pPr>
          </a:lstStyle>
          <a:p>
            <a:pPr>
              <a:defRPr/>
            </a:pPr>
            <a:endParaRPr lang="en-US" altLang="ko-KR">
              <a:solidFill>
                <a:srgbClr val="000000"/>
              </a:solidFill>
            </a:endParaRPr>
          </a:p>
        </p:txBody>
      </p:sp>
      <p:sp>
        <p:nvSpPr>
          <p:cNvPr id="243718" name="Rectangle 6"/>
          <p:cNvSpPr>
            <a:spLocks noGrp="1" noChangeArrowheads="1"/>
          </p:cNvSpPr>
          <p:nvPr>
            <p:ph type="sldNum" sz="quarter" idx="4"/>
          </p:nvPr>
        </p:nvSpPr>
        <p:spPr bwMode="auto">
          <a:xfrm>
            <a:off x="468313"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굴림" charset="-127"/>
              </a:defRPr>
            </a:lvl1pPr>
          </a:lstStyle>
          <a:p>
            <a:pPr>
              <a:defRPr/>
            </a:pPr>
            <a:fld id="{156A356D-0C81-4976-84ED-AFEAE83CEDDB}" type="slidenum">
              <a:rPr lang="en-US" altLang="ko-KR">
                <a:solidFill>
                  <a:srgbClr val="000000"/>
                </a:solidFill>
              </a:rPr>
              <a:pPr>
                <a:defRPr/>
              </a:pPr>
              <a:t>‹#›</a:t>
            </a:fld>
            <a:endParaRPr lang="en-US" altLang="ko-KR">
              <a:solidFill>
                <a:srgbClr val="000000"/>
              </a:solidFill>
            </a:endParaRPr>
          </a:p>
        </p:txBody>
      </p:sp>
    </p:spTree>
  </p:cSld>
  <p:clrMap bg1="lt1" tx1="dk1" bg2="lt2" tx2="dk2" accent1="accent1" accent2="accent2" accent3="accent3" accent4="accent4" accent5="accent5" accent6="accent6" hlink="hlink" folHlink="folHlink"/>
  <p:sldLayoutIdLst>
    <p:sldLayoutId id="2147486799" r:id="rId1"/>
    <p:sldLayoutId id="2147486800" r:id="rId2"/>
    <p:sldLayoutId id="2147486801" r:id="rId3"/>
    <p:sldLayoutId id="2147486802" r:id="rId4"/>
    <p:sldLayoutId id="2147486803" r:id="rId5"/>
    <p:sldLayoutId id="2147486804" r:id="rId6"/>
    <p:sldLayoutId id="2147486805" r:id="rId7"/>
    <p:sldLayoutId id="2147486806" r:id="rId8"/>
    <p:sldLayoutId id="2147486807" r:id="rId9"/>
    <p:sldLayoutId id="2147486808" r:id="rId10"/>
    <p:sldLayoutId id="2147486809" r:id="rId11"/>
  </p:sldLayoutIdLst>
  <p:hf hdr="0" ftr="0" dt="0"/>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charset="-127"/>
          <a:ea typeface="굴림" charset="-127"/>
        </a:defRPr>
      </a:lvl2pPr>
      <a:lvl3pPr algn="ctr" rtl="0" eaLnBrk="0" fontAlgn="base" latinLnBrk="1" hangingPunct="0">
        <a:spcBef>
          <a:spcPct val="0"/>
        </a:spcBef>
        <a:spcAft>
          <a:spcPct val="0"/>
        </a:spcAft>
        <a:defRPr kumimoji="1" sz="4400">
          <a:solidFill>
            <a:schemeClr val="tx2"/>
          </a:solidFill>
          <a:latin typeface="굴림" charset="-127"/>
          <a:ea typeface="굴림" charset="-127"/>
        </a:defRPr>
      </a:lvl3pPr>
      <a:lvl4pPr algn="ctr" rtl="0" eaLnBrk="0" fontAlgn="base" latinLnBrk="1" hangingPunct="0">
        <a:spcBef>
          <a:spcPct val="0"/>
        </a:spcBef>
        <a:spcAft>
          <a:spcPct val="0"/>
        </a:spcAft>
        <a:defRPr kumimoji="1" sz="4400">
          <a:solidFill>
            <a:schemeClr val="tx2"/>
          </a:solidFill>
          <a:latin typeface="굴림" charset="-127"/>
          <a:ea typeface="굴림" charset="-127"/>
        </a:defRPr>
      </a:lvl4pPr>
      <a:lvl5pPr algn="ctr" rtl="0" eaLnBrk="0" fontAlgn="base" latinLnBrk="1" hangingPunct="0">
        <a:spcBef>
          <a:spcPct val="0"/>
        </a:spcBef>
        <a:spcAft>
          <a:spcPct val="0"/>
        </a:spcAft>
        <a:defRPr kumimoji="1" sz="4400">
          <a:solidFill>
            <a:schemeClr val="tx2"/>
          </a:solidFill>
          <a:latin typeface="굴림" charset="-127"/>
          <a:ea typeface="굴림" charset="-127"/>
        </a:defRPr>
      </a:lvl5pPr>
      <a:lvl6pPr marL="457200" algn="ctr" rtl="0" fontAlgn="base" latinLnBrk="1">
        <a:spcBef>
          <a:spcPct val="0"/>
        </a:spcBef>
        <a:spcAft>
          <a:spcPct val="0"/>
        </a:spcAft>
        <a:defRPr kumimoji="1" sz="4400">
          <a:solidFill>
            <a:schemeClr val="tx2"/>
          </a:solidFill>
          <a:latin typeface="굴림" charset="-127"/>
          <a:ea typeface="굴림" charset="-127"/>
        </a:defRPr>
      </a:lvl6pPr>
      <a:lvl7pPr marL="914400" algn="ctr" rtl="0" fontAlgn="base" latinLnBrk="1">
        <a:spcBef>
          <a:spcPct val="0"/>
        </a:spcBef>
        <a:spcAft>
          <a:spcPct val="0"/>
        </a:spcAft>
        <a:defRPr kumimoji="1" sz="4400">
          <a:solidFill>
            <a:schemeClr val="tx2"/>
          </a:solidFill>
          <a:latin typeface="굴림" charset="-127"/>
          <a:ea typeface="굴림" charset="-127"/>
        </a:defRPr>
      </a:lvl7pPr>
      <a:lvl8pPr marL="1371600" algn="ctr" rtl="0" fontAlgn="base" latinLnBrk="1">
        <a:spcBef>
          <a:spcPct val="0"/>
        </a:spcBef>
        <a:spcAft>
          <a:spcPct val="0"/>
        </a:spcAft>
        <a:defRPr kumimoji="1" sz="4400">
          <a:solidFill>
            <a:schemeClr val="tx2"/>
          </a:solidFill>
          <a:latin typeface="굴림" charset="-127"/>
          <a:ea typeface="굴림" charset="-127"/>
        </a:defRPr>
      </a:lvl8pPr>
      <a:lvl9pPr marL="1828800" algn="ctr" rtl="0" fontAlgn="base" latinLnBrk="1">
        <a:spcBef>
          <a:spcPct val="0"/>
        </a:spcBef>
        <a:spcAft>
          <a:spcPct val="0"/>
        </a:spcAft>
        <a:defRPr kumimoji="1" sz="4400">
          <a:solidFill>
            <a:schemeClr val="tx2"/>
          </a:solidFill>
          <a:latin typeface="굴림" charset="-127"/>
          <a:ea typeface="굴림"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645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ltLang="ko-KR">
              <a:solidFill>
                <a:srgbClr val="000000"/>
              </a:solidFill>
              <a:latin typeface="굴림" pitchFamily="50" charset="-127"/>
            </a:endParaRPr>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a:defRPr/>
            </a:pPr>
            <a:endParaRPr lang="en-US" altLang="ko-KR">
              <a:solidFill>
                <a:srgbClr val="000000"/>
              </a:solidFill>
              <a:latin typeface="굴림" pitchFamily="50" charset="-127"/>
            </a:endParaRPr>
          </a:p>
        </p:txBody>
      </p:sp>
      <p:sp>
        <p:nvSpPr>
          <p:cNvPr id="64518" name="Rectangle 6"/>
          <p:cNvSpPr>
            <a:spLocks noGrp="1" noChangeArrowheads="1"/>
          </p:cNvSpPr>
          <p:nvPr>
            <p:ph type="sldNum" sz="quarter" idx="4"/>
          </p:nvPr>
        </p:nvSpPr>
        <p:spPr bwMode="auto">
          <a:xfrm>
            <a:off x="6804025"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0461DDF-171D-421C-BC64-11CBBB795601}" type="slidenum">
              <a:rPr lang="en-US" altLang="ko-KR">
                <a:solidFill>
                  <a:srgbClr val="000000"/>
                </a:solidFill>
                <a:latin typeface="굴림" pitchFamily="50" charset="-127"/>
              </a:rPr>
              <a:pPr>
                <a:defRPr/>
              </a:pPr>
              <a:t>‹#›</a:t>
            </a:fld>
            <a:endParaRPr lang="en-US" altLang="ko-KR">
              <a:solidFill>
                <a:srgbClr val="000000"/>
              </a:solidFill>
              <a:latin typeface="굴림" pitchFamily="50" charset="-127"/>
            </a:endParaRPr>
          </a:p>
        </p:txBody>
      </p:sp>
    </p:spTree>
  </p:cSld>
  <p:clrMap bg1="lt1" tx1="dk1" bg2="lt2" tx2="dk2" accent1="accent1" accent2="accent2" accent3="accent3" accent4="accent4" accent5="accent5" accent6="accent6" hlink="hlink" folHlink="folHlink"/>
  <p:sldLayoutIdLst>
    <p:sldLayoutId id="2147486811" r:id="rId1"/>
    <p:sldLayoutId id="2147486812" r:id="rId2"/>
    <p:sldLayoutId id="2147486813" r:id="rId3"/>
    <p:sldLayoutId id="2147486814" r:id="rId4"/>
    <p:sldLayoutId id="2147486815" r:id="rId5"/>
    <p:sldLayoutId id="2147486816" r:id="rId6"/>
    <p:sldLayoutId id="2147486817" r:id="rId7"/>
    <p:sldLayoutId id="2147486818" r:id="rId8"/>
    <p:sldLayoutId id="2147486819" r:id="rId9"/>
    <p:sldLayoutId id="2147486820" r:id="rId10"/>
    <p:sldLayoutId id="2147486821" r:id="rId11"/>
    <p:sldLayoutId id="2147486822" r:id="rId12"/>
    <p:sldLayoutId id="2147486823" r:id="rId13"/>
    <p:sldLayoutId id="2147486824" r:id="rId14"/>
  </p:sldLayoutIdLst>
  <p:hf hdr="0" ftr="0" dt="0"/>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lr>
          <a:schemeClr val="accent2"/>
        </a:buClr>
        <a:buFont typeface="Wingdings" pitchFamily="2" charset="2"/>
        <a:buChar char="q"/>
        <a:defRPr kumimoji="1" sz="4000">
          <a:solidFill>
            <a:schemeClr val="accent2"/>
          </a:solidFill>
          <a:latin typeface="+mn-lt"/>
          <a:ea typeface="+mn-ea"/>
          <a:cs typeface="+mn-cs"/>
        </a:defRPr>
      </a:lvl1pPr>
      <a:lvl2pPr marL="742950" indent="-285750" algn="l" rtl="0" eaLnBrk="0" fontAlgn="base" latinLnBrk="1" hangingPunct="0">
        <a:spcBef>
          <a:spcPct val="20000"/>
        </a:spcBef>
        <a:spcAft>
          <a:spcPct val="0"/>
        </a:spcAft>
        <a:buClr>
          <a:srgbClr val="008000"/>
        </a:buClr>
        <a:buSzPct val="80000"/>
        <a:buFont typeface="Wingdings" pitchFamily="2" charset="2"/>
        <a:buChar char="l"/>
        <a:defRPr kumimoji="1" sz="2800">
          <a:solidFill>
            <a:schemeClr val="tx1"/>
          </a:solidFill>
          <a:latin typeface="+mn-lt"/>
          <a:ea typeface="+mn-ea"/>
        </a:defRPr>
      </a:lvl2pPr>
      <a:lvl3pPr marL="1143000" indent="-228600" algn="l" rtl="0" eaLnBrk="0" fontAlgn="base" latinLnBrk="1" hangingPunct="0">
        <a:spcBef>
          <a:spcPct val="20000"/>
        </a:spcBef>
        <a:spcAft>
          <a:spcPct val="0"/>
        </a:spcAft>
        <a:buClr>
          <a:srgbClr val="FF6600"/>
        </a:buClr>
        <a:buFont typeface="Wingdings" pitchFamily="2" charset="2"/>
        <a:buChar char="ü"/>
        <a:defRPr kumimoji="1" sz="2400">
          <a:solidFill>
            <a:schemeClr val="tx1"/>
          </a:solidFill>
          <a:latin typeface="+mn-lt"/>
          <a:ea typeface="+mn-ea"/>
        </a:defRPr>
      </a:lvl3pPr>
      <a:lvl4pPr marL="1600200" indent="-228600" algn="l" rtl="0" eaLnBrk="0" fontAlgn="base" latinLnBrk="1" hangingPunct="0">
        <a:spcBef>
          <a:spcPct val="20000"/>
        </a:spcBef>
        <a:spcAft>
          <a:spcPct val="0"/>
        </a:spcAft>
        <a:buClr>
          <a:srgbClr val="3333FF"/>
        </a:buClr>
        <a:buFont typeface="Arial" pitchFamily="34" charset="0"/>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lr>
          <a:srgbClr val="FF0066"/>
        </a:buClr>
        <a:buFont typeface="Arial" pitchFamily="34" charset="0"/>
        <a:buChar char="»"/>
        <a:defRPr kumimoji="1" sz="2000">
          <a:solidFill>
            <a:schemeClr val="tx1"/>
          </a:solidFill>
          <a:latin typeface="+mn-lt"/>
          <a:ea typeface="+mn-ea"/>
        </a:defRPr>
      </a:lvl5pPr>
      <a:lvl6pPr marL="2514600" indent="-228600" algn="l" rtl="0" fontAlgn="base" latinLnBrk="1">
        <a:spcBef>
          <a:spcPct val="20000"/>
        </a:spcBef>
        <a:spcAft>
          <a:spcPct val="0"/>
        </a:spcAft>
        <a:buClr>
          <a:srgbClr val="FF0066"/>
        </a:buClr>
        <a:buFont typeface="Arial" pitchFamily="34" charset="0"/>
        <a:buChar char="»"/>
        <a:defRPr kumimoji="1" sz="2000">
          <a:solidFill>
            <a:schemeClr val="tx1"/>
          </a:solidFill>
          <a:latin typeface="+mn-lt"/>
          <a:ea typeface="+mn-ea"/>
        </a:defRPr>
      </a:lvl6pPr>
      <a:lvl7pPr marL="2971800" indent="-228600" algn="l" rtl="0" fontAlgn="base" latinLnBrk="1">
        <a:spcBef>
          <a:spcPct val="20000"/>
        </a:spcBef>
        <a:spcAft>
          <a:spcPct val="0"/>
        </a:spcAft>
        <a:buClr>
          <a:srgbClr val="FF0066"/>
        </a:buClr>
        <a:buFont typeface="Arial" pitchFamily="34" charset="0"/>
        <a:buChar char="»"/>
        <a:defRPr kumimoji="1" sz="2000">
          <a:solidFill>
            <a:schemeClr val="tx1"/>
          </a:solidFill>
          <a:latin typeface="+mn-lt"/>
          <a:ea typeface="+mn-ea"/>
        </a:defRPr>
      </a:lvl7pPr>
      <a:lvl8pPr marL="3429000" indent="-228600" algn="l" rtl="0" fontAlgn="base" latinLnBrk="1">
        <a:spcBef>
          <a:spcPct val="20000"/>
        </a:spcBef>
        <a:spcAft>
          <a:spcPct val="0"/>
        </a:spcAft>
        <a:buClr>
          <a:srgbClr val="FF0066"/>
        </a:buClr>
        <a:buFont typeface="Arial" pitchFamily="34" charset="0"/>
        <a:buChar char="»"/>
        <a:defRPr kumimoji="1" sz="2000">
          <a:solidFill>
            <a:schemeClr val="tx1"/>
          </a:solidFill>
          <a:latin typeface="+mn-lt"/>
          <a:ea typeface="+mn-ea"/>
        </a:defRPr>
      </a:lvl8pPr>
      <a:lvl9pPr marL="3886200" indent="-228600" algn="l" rtl="0" fontAlgn="base" latinLnBrk="1">
        <a:spcBef>
          <a:spcPct val="20000"/>
        </a:spcBef>
        <a:spcAft>
          <a:spcPct val="0"/>
        </a:spcAft>
        <a:buClr>
          <a:srgbClr val="FF0066"/>
        </a:buClr>
        <a:buFont typeface="Arial" pitchFamily="34" charset="0"/>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645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ltLang="ko-KR">
              <a:solidFill>
                <a:srgbClr val="000000"/>
              </a:solidFill>
              <a:latin typeface="굴림" pitchFamily="50" charset="-127"/>
            </a:endParaRPr>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a:defRPr/>
            </a:pPr>
            <a:endParaRPr lang="en-US" altLang="ko-KR">
              <a:solidFill>
                <a:srgbClr val="000000"/>
              </a:solidFill>
              <a:latin typeface="굴림" pitchFamily="50" charset="-127"/>
            </a:endParaRPr>
          </a:p>
        </p:txBody>
      </p:sp>
      <p:sp>
        <p:nvSpPr>
          <p:cNvPr id="64518" name="Rectangle 6"/>
          <p:cNvSpPr>
            <a:spLocks noGrp="1" noChangeArrowheads="1"/>
          </p:cNvSpPr>
          <p:nvPr>
            <p:ph type="sldNum" sz="quarter" idx="4"/>
          </p:nvPr>
        </p:nvSpPr>
        <p:spPr bwMode="auto">
          <a:xfrm>
            <a:off x="6804025"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6754F22-0711-4292-B2DB-3B9F0F3D54FE}" type="slidenum">
              <a:rPr lang="en-US" altLang="ko-KR">
                <a:solidFill>
                  <a:srgbClr val="000000"/>
                </a:solidFill>
                <a:latin typeface="굴림" pitchFamily="50" charset="-127"/>
              </a:rPr>
              <a:pPr>
                <a:defRPr/>
              </a:pPr>
              <a:t>‹#›</a:t>
            </a:fld>
            <a:endParaRPr lang="en-US" altLang="ko-KR">
              <a:solidFill>
                <a:srgbClr val="000000"/>
              </a:solidFill>
              <a:latin typeface="굴림" pitchFamily="50" charset="-127"/>
            </a:endParaRPr>
          </a:p>
        </p:txBody>
      </p:sp>
    </p:spTree>
  </p:cSld>
  <p:clrMap bg1="lt1" tx1="dk1" bg2="lt2" tx2="dk2" accent1="accent1" accent2="accent2" accent3="accent3" accent4="accent4" accent5="accent5" accent6="accent6" hlink="hlink" folHlink="folHlink"/>
  <p:sldLayoutIdLst>
    <p:sldLayoutId id="2147486826" r:id="rId1"/>
    <p:sldLayoutId id="2147486827" r:id="rId2"/>
    <p:sldLayoutId id="2147486828" r:id="rId3"/>
    <p:sldLayoutId id="2147486829" r:id="rId4"/>
    <p:sldLayoutId id="2147486830" r:id="rId5"/>
    <p:sldLayoutId id="2147486831" r:id="rId6"/>
    <p:sldLayoutId id="2147486832" r:id="rId7"/>
    <p:sldLayoutId id="2147486833" r:id="rId8"/>
    <p:sldLayoutId id="2147486834" r:id="rId9"/>
    <p:sldLayoutId id="2147486835" r:id="rId10"/>
    <p:sldLayoutId id="2147486836" r:id="rId11"/>
    <p:sldLayoutId id="2147486837" r:id="rId12"/>
    <p:sldLayoutId id="2147486838" r:id="rId13"/>
    <p:sldLayoutId id="2147486839" r:id="rId14"/>
  </p:sldLayoutIdLst>
  <p:hf hdr="0" ftr="0" dt="0"/>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lr>
          <a:schemeClr val="accent2"/>
        </a:buClr>
        <a:buFont typeface="Wingdings" pitchFamily="2" charset="2"/>
        <a:buChar char="q"/>
        <a:defRPr kumimoji="1" sz="4000">
          <a:solidFill>
            <a:schemeClr val="accent2"/>
          </a:solidFill>
          <a:latin typeface="+mn-lt"/>
          <a:ea typeface="+mn-ea"/>
          <a:cs typeface="+mn-cs"/>
        </a:defRPr>
      </a:lvl1pPr>
      <a:lvl2pPr marL="742950" indent="-285750" algn="l" rtl="0" eaLnBrk="0" fontAlgn="base" latinLnBrk="1" hangingPunct="0">
        <a:spcBef>
          <a:spcPct val="20000"/>
        </a:spcBef>
        <a:spcAft>
          <a:spcPct val="0"/>
        </a:spcAft>
        <a:buClr>
          <a:srgbClr val="008000"/>
        </a:buClr>
        <a:buSzPct val="80000"/>
        <a:buFont typeface="Wingdings" pitchFamily="2" charset="2"/>
        <a:buChar char="l"/>
        <a:defRPr kumimoji="1" sz="2800">
          <a:solidFill>
            <a:schemeClr val="tx1"/>
          </a:solidFill>
          <a:latin typeface="+mn-lt"/>
          <a:ea typeface="+mn-ea"/>
        </a:defRPr>
      </a:lvl2pPr>
      <a:lvl3pPr marL="1143000" indent="-228600" algn="l" rtl="0" eaLnBrk="0" fontAlgn="base" latinLnBrk="1" hangingPunct="0">
        <a:spcBef>
          <a:spcPct val="20000"/>
        </a:spcBef>
        <a:spcAft>
          <a:spcPct val="0"/>
        </a:spcAft>
        <a:buClr>
          <a:srgbClr val="FF6600"/>
        </a:buClr>
        <a:buFont typeface="Wingdings" pitchFamily="2" charset="2"/>
        <a:buChar char="ü"/>
        <a:defRPr kumimoji="1" sz="2400">
          <a:solidFill>
            <a:schemeClr val="tx1"/>
          </a:solidFill>
          <a:latin typeface="+mn-lt"/>
          <a:ea typeface="+mn-ea"/>
        </a:defRPr>
      </a:lvl3pPr>
      <a:lvl4pPr marL="1600200" indent="-228600" algn="l" rtl="0" eaLnBrk="0" fontAlgn="base" latinLnBrk="1" hangingPunct="0">
        <a:spcBef>
          <a:spcPct val="20000"/>
        </a:spcBef>
        <a:spcAft>
          <a:spcPct val="0"/>
        </a:spcAft>
        <a:buClr>
          <a:srgbClr val="3333FF"/>
        </a:buClr>
        <a:buFont typeface="Arial" pitchFamily="34" charset="0"/>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lr>
          <a:srgbClr val="FF0066"/>
        </a:buClr>
        <a:buFont typeface="Arial" pitchFamily="34" charset="0"/>
        <a:buChar char="»"/>
        <a:defRPr kumimoji="1" sz="2000">
          <a:solidFill>
            <a:schemeClr val="tx1"/>
          </a:solidFill>
          <a:latin typeface="+mn-lt"/>
          <a:ea typeface="+mn-ea"/>
        </a:defRPr>
      </a:lvl5pPr>
      <a:lvl6pPr marL="2514600" indent="-228600" algn="l" rtl="0" fontAlgn="base" latinLnBrk="1">
        <a:spcBef>
          <a:spcPct val="20000"/>
        </a:spcBef>
        <a:spcAft>
          <a:spcPct val="0"/>
        </a:spcAft>
        <a:buClr>
          <a:srgbClr val="FF0066"/>
        </a:buClr>
        <a:buFont typeface="Arial" pitchFamily="34" charset="0"/>
        <a:buChar char="»"/>
        <a:defRPr kumimoji="1" sz="2000">
          <a:solidFill>
            <a:schemeClr val="tx1"/>
          </a:solidFill>
          <a:latin typeface="+mn-lt"/>
          <a:ea typeface="+mn-ea"/>
        </a:defRPr>
      </a:lvl6pPr>
      <a:lvl7pPr marL="2971800" indent="-228600" algn="l" rtl="0" fontAlgn="base" latinLnBrk="1">
        <a:spcBef>
          <a:spcPct val="20000"/>
        </a:spcBef>
        <a:spcAft>
          <a:spcPct val="0"/>
        </a:spcAft>
        <a:buClr>
          <a:srgbClr val="FF0066"/>
        </a:buClr>
        <a:buFont typeface="Arial" pitchFamily="34" charset="0"/>
        <a:buChar char="»"/>
        <a:defRPr kumimoji="1" sz="2000">
          <a:solidFill>
            <a:schemeClr val="tx1"/>
          </a:solidFill>
          <a:latin typeface="+mn-lt"/>
          <a:ea typeface="+mn-ea"/>
        </a:defRPr>
      </a:lvl7pPr>
      <a:lvl8pPr marL="3429000" indent="-228600" algn="l" rtl="0" fontAlgn="base" latinLnBrk="1">
        <a:spcBef>
          <a:spcPct val="20000"/>
        </a:spcBef>
        <a:spcAft>
          <a:spcPct val="0"/>
        </a:spcAft>
        <a:buClr>
          <a:srgbClr val="FF0066"/>
        </a:buClr>
        <a:buFont typeface="Arial" pitchFamily="34" charset="0"/>
        <a:buChar char="»"/>
        <a:defRPr kumimoji="1" sz="2000">
          <a:solidFill>
            <a:schemeClr val="tx1"/>
          </a:solidFill>
          <a:latin typeface="+mn-lt"/>
          <a:ea typeface="+mn-ea"/>
        </a:defRPr>
      </a:lvl8pPr>
      <a:lvl9pPr marL="3886200" indent="-228600" algn="l" rtl="0" fontAlgn="base" latinLnBrk="1">
        <a:spcBef>
          <a:spcPct val="20000"/>
        </a:spcBef>
        <a:spcAft>
          <a:spcPct val="0"/>
        </a:spcAft>
        <a:buClr>
          <a:srgbClr val="FF0066"/>
        </a:buClr>
        <a:buFont typeface="Arial" pitchFamily="34" charset="0"/>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781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400"/>
            </a:lvl1pPr>
          </a:lstStyle>
          <a:p>
            <a:pPr>
              <a:defRPr/>
            </a:pPr>
            <a:endParaRPr lang="en-US" altLang="ko-KR">
              <a:solidFill>
                <a:srgbClr val="000000"/>
              </a:solidFill>
              <a:latin typeface="굴림" pitchFamily="50" charset="-127"/>
            </a:endParaRPr>
          </a:p>
        </p:txBody>
      </p:sp>
      <p:sp>
        <p:nvSpPr>
          <p:cNvPr id="178182" name="Rectangle 6"/>
          <p:cNvSpPr>
            <a:spLocks noGrp="1" noChangeArrowheads="1"/>
          </p:cNvSpPr>
          <p:nvPr>
            <p:ph type="sldNum" sz="quarter" idx="4"/>
          </p:nvPr>
        </p:nvSpPr>
        <p:spPr bwMode="auto">
          <a:xfrm>
            <a:off x="468313"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buFontTx/>
              <a:buNone/>
              <a:defRPr sz="1400"/>
            </a:lvl1pPr>
          </a:lstStyle>
          <a:p>
            <a:pPr>
              <a:defRPr/>
            </a:pPr>
            <a:fld id="{438798F0-7163-4E95-A169-F451A51C5626}" type="slidenum">
              <a:rPr lang="en-US" altLang="ko-KR">
                <a:solidFill>
                  <a:srgbClr val="000000"/>
                </a:solidFill>
                <a:latin typeface="굴림" pitchFamily="50" charset="-127"/>
              </a:rPr>
              <a:pPr>
                <a:defRPr/>
              </a:pPr>
              <a:t>‹#›</a:t>
            </a:fld>
            <a:endParaRPr lang="en-US" altLang="ko-KR">
              <a:solidFill>
                <a:srgbClr val="000000"/>
              </a:solidFill>
              <a:latin typeface="굴림" pitchFamily="50" charset="-127"/>
            </a:endParaRPr>
          </a:p>
        </p:txBody>
      </p:sp>
    </p:spTree>
  </p:cSld>
  <p:clrMap bg1="lt1" tx1="dk1" bg2="lt2" tx2="dk2" accent1="accent1" accent2="accent2" accent3="accent3" accent4="accent4" accent5="accent5" accent6="accent6" hlink="hlink" folHlink="folHlink"/>
  <p:sldLayoutIdLst>
    <p:sldLayoutId id="2147486841" r:id="rId1"/>
    <p:sldLayoutId id="2147486842" r:id="rId2"/>
    <p:sldLayoutId id="2147486843" r:id="rId3"/>
    <p:sldLayoutId id="2147486844" r:id="rId4"/>
    <p:sldLayoutId id="2147486845" r:id="rId5"/>
    <p:sldLayoutId id="2147486846" r:id="rId6"/>
    <p:sldLayoutId id="2147486847" r:id="rId7"/>
    <p:sldLayoutId id="2147486848" r:id="rId8"/>
    <p:sldLayoutId id="2147486849" r:id="rId9"/>
    <p:sldLayoutId id="2147486850" r:id="rId10"/>
    <p:sldLayoutId id="2147486851" r:id="rId11"/>
  </p:sldLayoutIdLst>
  <p:hf hdr="0" ftr="0" dt="0"/>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sub_4"/>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sp>
        <p:nvSpPr>
          <p:cNvPr id="1027" name="Rectangle 4"/>
          <p:cNvSpPr>
            <a:spLocks noGrp="1" noChangeArrowheads="1"/>
          </p:cNvSpPr>
          <p:nvPr>
            <p:ph type="body" idx="1"/>
          </p:nvPr>
        </p:nvSpPr>
        <p:spPr bwMode="auto">
          <a:xfrm>
            <a:off x="266700" y="1524000"/>
            <a:ext cx="86487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smtClean="0"/>
              <a:t>Content</a:t>
            </a:r>
          </a:p>
          <a:p>
            <a:pPr lvl="1"/>
            <a:r>
              <a:rPr lang="en-US" altLang="ko-KR" smtClean="0"/>
              <a:t>First Level</a:t>
            </a:r>
          </a:p>
          <a:p>
            <a:pPr lvl="2"/>
            <a:r>
              <a:rPr lang="en-US" altLang="ko-KR" smtClean="0"/>
              <a:t>Second Level</a:t>
            </a:r>
          </a:p>
        </p:txBody>
      </p:sp>
      <p:sp>
        <p:nvSpPr>
          <p:cNvPr id="640008" name="Rectangle 8"/>
          <p:cNvSpPr>
            <a:spLocks noGrp="1" noChangeArrowheads="1"/>
          </p:cNvSpPr>
          <p:nvPr>
            <p:ph type="sldNum" sz="quarter" idx="4"/>
          </p:nvPr>
        </p:nvSpPr>
        <p:spPr bwMode="auto">
          <a:xfrm>
            <a:off x="7010400" y="6453188"/>
            <a:ext cx="21336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latin typeface="+mj-lt"/>
                <a:ea typeface="+mn-ea"/>
                <a:cs typeface="+mn-cs"/>
              </a:defRPr>
            </a:lvl1pPr>
          </a:lstStyle>
          <a:p>
            <a:pPr>
              <a:defRPr/>
            </a:pPr>
            <a:fld id="{96382FB0-572A-4405-ABE9-82B45240824E}" type="slidenum">
              <a:rPr lang="en-US" altLang="ko-KR">
                <a:solidFill>
                  <a:srgbClr val="000000"/>
                </a:solidFill>
              </a:rPr>
              <a:pPr>
                <a:defRPr/>
              </a:pPr>
              <a:t>‹#›</a:t>
            </a:fld>
            <a:endParaRPr lang="en-US" altLang="ko-KR">
              <a:solidFill>
                <a:srgbClr val="000000"/>
              </a:solidFill>
            </a:endParaRPr>
          </a:p>
        </p:txBody>
      </p:sp>
    </p:spTree>
  </p:cSld>
  <p:clrMap bg1="lt1" tx1="dk1" bg2="lt2" tx2="dk2" accent1="accent1" accent2="accent2" accent3="accent3" accent4="accent4" accent5="accent5" accent6="accent6" hlink="hlink" folHlink="folHlink"/>
  <p:sldLayoutIdLst>
    <p:sldLayoutId id="2147486853" r:id="rId1"/>
    <p:sldLayoutId id="2147486854" r:id="rId2"/>
    <p:sldLayoutId id="2147486855" r:id="rId3"/>
    <p:sldLayoutId id="2147486856" r:id="rId4"/>
    <p:sldLayoutId id="2147486857" r:id="rId5"/>
    <p:sldLayoutId id="2147486858" r:id="rId6"/>
    <p:sldLayoutId id="2147486859" r:id="rId7"/>
    <p:sldLayoutId id="2147486860" r:id="rId8"/>
    <p:sldLayoutId id="2147486861" r:id="rId9"/>
    <p:sldLayoutId id="2147486862" r:id="rId10"/>
    <p:sldLayoutId id="2147486863" r:id="rId11"/>
    <p:sldLayoutId id="2147486864" r:id="rId12"/>
    <p:sldLayoutId id="2147486865" r:id="rId13"/>
    <p:sldLayoutId id="2147486866" r:id="rId14"/>
  </p:sldLayoutIdLst>
  <p:transition>
    <p:zoom/>
  </p:transition>
  <p:timing>
    <p:tnLst>
      <p:par>
        <p:cTn id="1" dur="indefinite" restart="never" nodeType="tmRoot"/>
      </p:par>
    </p:tnLst>
  </p:timing>
  <p:hf hdr="0" ftr="0" dt="0"/>
  <p:txStyles>
    <p:titleStyle>
      <a:lvl1pPr algn="l" rtl="0" eaLnBrk="0" fontAlgn="base" latinLnBrk="1" hangingPunct="0">
        <a:spcBef>
          <a:spcPct val="0"/>
        </a:spcBef>
        <a:spcAft>
          <a:spcPct val="0"/>
        </a:spcAft>
        <a:defRPr kumimoji="1" sz="3000">
          <a:solidFill>
            <a:srgbClr val="002E5C"/>
          </a:solidFill>
          <a:latin typeface="+mj-lt"/>
          <a:ea typeface="+mj-ea"/>
          <a:cs typeface="+mj-cs"/>
        </a:defRPr>
      </a:lvl1pPr>
      <a:lvl2pPr algn="l" rtl="0" eaLnBrk="0" fontAlgn="base" latinLnBrk="1" hangingPunct="0">
        <a:spcBef>
          <a:spcPct val="0"/>
        </a:spcBef>
        <a:spcAft>
          <a:spcPct val="0"/>
        </a:spcAft>
        <a:defRPr kumimoji="1" sz="3000">
          <a:solidFill>
            <a:srgbClr val="002E5C"/>
          </a:solidFill>
          <a:latin typeface="굴림" pitchFamily="50" charset="-127"/>
          <a:ea typeface="굴림" pitchFamily="50" charset="-127"/>
        </a:defRPr>
      </a:lvl2pPr>
      <a:lvl3pPr algn="l" rtl="0" eaLnBrk="0" fontAlgn="base" latinLnBrk="1" hangingPunct="0">
        <a:spcBef>
          <a:spcPct val="0"/>
        </a:spcBef>
        <a:spcAft>
          <a:spcPct val="0"/>
        </a:spcAft>
        <a:defRPr kumimoji="1" sz="3000">
          <a:solidFill>
            <a:srgbClr val="002E5C"/>
          </a:solidFill>
          <a:latin typeface="굴림" pitchFamily="50" charset="-127"/>
          <a:ea typeface="굴림" pitchFamily="50" charset="-127"/>
        </a:defRPr>
      </a:lvl3pPr>
      <a:lvl4pPr algn="l" rtl="0" eaLnBrk="0" fontAlgn="base" latinLnBrk="1" hangingPunct="0">
        <a:spcBef>
          <a:spcPct val="0"/>
        </a:spcBef>
        <a:spcAft>
          <a:spcPct val="0"/>
        </a:spcAft>
        <a:defRPr kumimoji="1" sz="3000">
          <a:solidFill>
            <a:srgbClr val="002E5C"/>
          </a:solidFill>
          <a:latin typeface="굴림" pitchFamily="50" charset="-127"/>
          <a:ea typeface="굴림" pitchFamily="50" charset="-127"/>
        </a:defRPr>
      </a:lvl4pPr>
      <a:lvl5pPr algn="l" rtl="0" eaLnBrk="0" fontAlgn="base" latinLnBrk="1" hangingPunct="0">
        <a:spcBef>
          <a:spcPct val="0"/>
        </a:spcBef>
        <a:spcAft>
          <a:spcPct val="0"/>
        </a:spcAft>
        <a:defRPr kumimoji="1" sz="3000">
          <a:solidFill>
            <a:srgbClr val="002E5C"/>
          </a:solidFill>
          <a:latin typeface="굴림" pitchFamily="50" charset="-127"/>
          <a:ea typeface="굴림" pitchFamily="50" charset="-127"/>
        </a:defRPr>
      </a:lvl5pPr>
      <a:lvl6pPr marL="457200" algn="l" rtl="0" fontAlgn="base" latinLnBrk="1">
        <a:spcBef>
          <a:spcPct val="0"/>
        </a:spcBef>
        <a:spcAft>
          <a:spcPct val="0"/>
        </a:spcAft>
        <a:defRPr kumimoji="1" sz="3000">
          <a:solidFill>
            <a:srgbClr val="002E5C"/>
          </a:solidFill>
          <a:latin typeface="굴림" pitchFamily="50" charset="-127"/>
          <a:ea typeface="굴림" pitchFamily="50" charset="-127"/>
        </a:defRPr>
      </a:lvl6pPr>
      <a:lvl7pPr marL="914400" algn="l" rtl="0" fontAlgn="base" latinLnBrk="1">
        <a:spcBef>
          <a:spcPct val="0"/>
        </a:spcBef>
        <a:spcAft>
          <a:spcPct val="0"/>
        </a:spcAft>
        <a:defRPr kumimoji="1" sz="3000">
          <a:solidFill>
            <a:srgbClr val="002E5C"/>
          </a:solidFill>
          <a:latin typeface="굴림" pitchFamily="50" charset="-127"/>
          <a:ea typeface="굴림" pitchFamily="50" charset="-127"/>
        </a:defRPr>
      </a:lvl7pPr>
      <a:lvl8pPr marL="1371600" algn="l" rtl="0" fontAlgn="base" latinLnBrk="1">
        <a:spcBef>
          <a:spcPct val="0"/>
        </a:spcBef>
        <a:spcAft>
          <a:spcPct val="0"/>
        </a:spcAft>
        <a:defRPr kumimoji="1" sz="3000">
          <a:solidFill>
            <a:srgbClr val="002E5C"/>
          </a:solidFill>
          <a:latin typeface="굴림" pitchFamily="50" charset="-127"/>
          <a:ea typeface="굴림" pitchFamily="50" charset="-127"/>
        </a:defRPr>
      </a:lvl8pPr>
      <a:lvl9pPr marL="1828800" algn="l" rtl="0" fontAlgn="base" latinLnBrk="1">
        <a:spcBef>
          <a:spcPct val="0"/>
        </a:spcBef>
        <a:spcAft>
          <a:spcPct val="0"/>
        </a:spcAft>
        <a:defRPr kumimoji="1" sz="3000">
          <a:solidFill>
            <a:srgbClr val="002E5C"/>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2400" b="1">
          <a:solidFill>
            <a:srgbClr val="003366"/>
          </a:solidFill>
          <a:latin typeface="+mn-lt"/>
          <a:ea typeface="+mn-ea"/>
          <a:cs typeface="+mn-cs"/>
        </a:defRPr>
      </a:lvl1pPr>
      <a:lvl2pPr marL="742950" indent="-285750" algn="l" rtl="0" eaLnBrk="0" fontAlgn="base" latinLnBrk="1" hangingPunct="0">
        <a:spcBef>
          <a:spcPct val="20000"/>
        </a:spcBef>
        <a:spcAft>
          <a:spcPct val="0"/>
        </a:spcAft>
        <a:buChar char="–"/>
        <a:defRPr kumimoji="1" sz="20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0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j-lt"/>
          <a:ea typeface="+mn-ea"/>
        </a:defRPr>
      </a:lvl5pPr>
      <a:lvl6pPr marL="2514600" indent="-228600" algn="l" rtl="0" fontAlgn="base" latinLnBrk="1">
        <a:spcBef>
          <a:spcPct val="20000"/>
        </a:spcBef>
        <a:spcAft>
          <a:spcPct val="0"/>
        </a:spcAft>
        <a:buChar char="»"/>
        <a:defRPr kumimoji="1" sz="2000">
          <a:solidFill>
            <a:schemeClr val="tx1"/>
          </a:solidFill>
          <a:latin typeface="+mj-lt"/>
          <a:ea typeface="+mn-ea"/>
        </a:defRPr>
      </a:lvl6pPr>
      <a:lvl7pPr marL="2971800" indent="-228600" algn="l" rtl="0" fontAlgn="base" latinLnBrk="1">
        <a:spcBef>
          <a:spcPct val="20000"/>
        </a:spcBef>
        <a:spcAft>
          <a:spcPct val="0"/>
        </a:spcAft>
        <a:buChar char="»"/>
        <a:defRPr kumimoji="1" sz="2000">
          <a:solidFill>
            <a:schemeClr val="tx1"/>
          </a:solidFill>
          <a:latin typeface="+mj-lt"/>
          <a:ea typeface="+mn-ea"/>
        </a:defRPr>
      </a:lvl7pPr>
      <a:lvl8pPr marL="3429000" indent="-228600" algn="l" rtl="0" fontAlgn="base" latinLnBrk="1">
        <a:spcBef>
          <a:spcPct val="20000"/>
        </a:spcBef>
        <a:spcAft>
          <a:spcPct val="0"/>
        </a:spcAft>
        <a:buChar char="»"/>
        <a:defRPr kumimoji="1" sz="2000">
          <a:solidFill>
            <a:schemeClr val="tx1"/>
          </a:solidFill>
          <a:latin typeface="+mj-lt"/>
          <a:ea typeface="+mn-ea"/>
        </a:defRPr>
      </a:lvl8pPr>
      <a:lvl9pPr marL="3886200" indent="-228600" algn="l" rtl="0" fontAlgn="base" latinLnBrk="1">
        <a:spcBef>
          <a:spcPct val="20000"/>
        </a:spcBef>
        <a:spcAft>
          <a:spcPct val="0"/>
        </a:spcAft>
        <a:buChar char="»"/>
        <a:defRPr kumimoji="1" sz="2000">
          <a:solidFill>
            <a:schemeClr val="tx1"/>
          </a:solidFill>
          <a:latin typeface="+mj-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645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ko-KR">
              <a:solidFill>
                <a:srgbClr val="000000"/>
              </a:solidFill>
              <a:latin typeface="굴림" pitchFamily="50" charset="-127"/>
            </a:endParaRPr>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ko-KR">
              <a:solidFill>
                <a:srgbClr val="000000"/>
              </a:solidFill>
              <a:latin typeface="굴림" pitchFamily="50" charset="-127"/>
            </a:endParaRPr>
          </a:p>
        </p:txBody>
      </p:sp>
      <p:sp>
        <p:nvSpPr>
          <p:cNvPr id="64518" name="Rectangle 6"/>
          <p:cNvSpPr>
            <a:spLocks noGrp="1" noChangeArrowheads="1"/>
          </p:cNvSpPr>
          <p:nvPr>
            <p:ph type="sldNum" sz="quarter" idx="4"/>
          </p:nvPr>
        </p:nvSpPr>
        <p:spPr bwMode="auto">
          <a:xfrm>
            <a:off x="6804025"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C430EEC-9F96-4F63-BE87-CBA3DA0B7980}" type="slidenum">
              <a:rPr lang="en-US" altLang="ko-KR">
                <a:solidFill>
                  <a:srgbClr val="000000"/>
                </a:solidFill>
                <a:latin typeface="굴림" pitchFamily="50" charset="-127"/>
              </a:rPr>
              <a:pPr>
                <a:defRPr/>
              </a:pPr>
              <a:t>‹#›</a:t>
            </a:fld>
            <a:endParaRPr lang="en-US" altLang="ko-KR">
              <a:solidFill>
                <a:srgbClr val="000000"/>
              </a:solidFill>
              <a:latin typeface="굴림" pitchFamily="50" charset="-127"/>
            </a:endParaRPr>
          </a:p>
        </p:txBody>
      </p:sp>
    </p:spTree>
  </p:cSld>
  <p:clrMap bg1="lt1" tx1="dk1" bg2="lt2" tx2="dk2" accent1="accent1" accent2="accent2" accent3="accent3" accent4="accent4" accent5="accent5" accent6="accent6" hlink="hlink" folHlink="folHlink"/>
  <p:sldLayoutIdLst>
    <p:sldLayoutId id="2147486868" r:id="rId1"/>
    <p:sldLayoutId id="2147486869" r:id="rId2"/>
    <p:sldLayoutId id="2147486870" r:id="rId3"/>
    <p:sldLayoutId id="2147486871" r:id="rId4"/>
    <p:sldLayoutId id="2147486872" r:id="rId5"/>
    <p:sldLayoutId id="2147486873" r:id="rId6"/>
    <p:sldLayoutId id="2147486874" r:id="rId7"/>
    <p:sldLayoutId id="2147486875" r:id="rId8"/>
    <p:sldLayoutId id="2147486876" r:id="rId9"/>
    <p:sldLayoutId id="2147486877" r:id="rId10"/>
    <p:sldLayoutId id="2147486878" r:id="rId11"/>
    <p:sldLayoutId id="2147486879" r:id="rId12"/>
    <p:sldLayoutId id="2147486880" r:id="rId13"/>
  </p:sldLayoutIdLst>
  <p:hf hdr="0" ftr="0" dt="0"/>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lr>
          <a:schemeClr val="accent2"/>
        </a:buClr>
        <a:buFont typeface="Wingdings" pitchFamily="2" charset="2"/>
        <a:buChar char="q"/>
        <a:defRPr kumimoji="1" sz="4000">
          <a:solidFill>
            <a:schemeClr val="accent2"/>
          </a:solidFill>
          <a:latin typeface="+mn-lt"/>
          <a:ea typeface="+mn-ea"/>
          <a:cs typeface="+mn-cs"/>
        </a:defRPr>
      </a:lvl1pPr>
      <a:lvl2pPr marL="742950" indent="-285750" algn="l" rtl="0" eaLnBrk="0" fontAlgn="base" latinLnBrk="1" hangingPunct="0">
        <a:spcBef>
          <a:spcPct val="20000"/>
        </a:spcBef>
        <a:spcAft>
          <a:spcPct val="0"/>
        </a:spcAft>
        <a:buClr>
          <a:srgbClr val="008000"/>
        </a:buClr>
        <a:buSzPct val="80000"/>
        <a:buFont typeface="Wingdings" pitchFamily="2" charset="2"/>
        <a:buChar char="l"/>
        <a:defRPr kumimoji="1" sz="2800">
          <a:solidFill>
            <a:schemeClr val="tx1"/>
          </a:solidFill>
          <a:latin typeface="+mn-lt"/>
          <a:ea typeface="+mn-ea"/>
        </a:defRPr>
      </a:lvl2pPr>
      <a:lvl3pPr marL="1143000" indent="-228600" algn="l" rtl="0" eaLnBrk="0" fontAlgn="base" latinLnBrk="1" hangingPunct="0">
        <a:spcBef>
          <a:spcPct val="20000"/>
        </a:spcBef>
        <a:spcAft>
          <a:spcPct val="0"/>
        </a:spcAft>
        <a:buClr>
          <a:srgbClr val="FF6600"/>
        </a:buClr>
        <a:buFont typeface="Wingdings" pitchFamily="2" charset="2"/>
        <a:buChar char="ü"/>
        <a:defRPr kumimoji="1" sz="2400">
          <a:solidFill>
            <a:schemeClr val="tx1"/>
          </a:solidFill>
          <a:latin typeface="+mn-lt"/>
          <a:ea typeface="+mn-ea"/>
        </a:defRPr>
      </a:lvl3pPr>
      <a:lvl4pPr marL="1600200" indent="-228600" algn="l" rtl="0" eaLnBrk="0" fontAlgn="base" latinLnBrk="1" hangingPunct="0">
        <a:spcBef>
          <a:spcPct val="20000"/>
        </a:spcBef>
        <a:spcAft>
          <a:spcPct val="0"/>
        </a:spcAft>
        <a:buClr>
          <a:srgbClr val="3333FF"/>
        </a:buClr>
        <a:buFont typeface="Arial" charset="0"/>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lr>
          <a:srgbClr val="FF0066"/>
        </a:buClr>
        <a:buFont typeface="Arial" charset="0"/>
        <a:buChar char="»"/>
        <a:defRPr kumimoji="1" sz="2000">
          <a:solidFill>
            <a:schemeClr val="tx1"/>
          </a:solidFill>
          <a:latin typeface="+mn-lt"/>
          <a:ea typeface="+mn-ea"/>
        </a:defRPr>
      </a:lvl5pPr>
      <a:lvl6pPr marL="2514600" indent="-228600" algn="l" rtl="0" fontAlgn="base" latinLnBrk="1">
        <a:spcBef>
          <a:spcPct val="20000"/>
        </a:spcBef>
        <a:spcAft>
          <a:spcPct val="0"/>
        </a:spcAft>
        <a:buClr>
          <a:srgbClr val="FF0066"/>
        </a:buClr>
        <a:buFont typeface="Arial" pitchFamily="34" charset="0"/>
        <a:buChar char="»"/>
        <a:defRPr kumimoji="1" sz="2000">
          <a:solidFill>
            <a:schemeClr val="tx1"/>
          </a:solidFill>
          <a:latin typeface="+mn-lt"/>
          <a:ea typeface="+mn-ea"/>
        </a:defRPr>
      </a:lvl6pPr>
      <a:lvl7pPr marL="2971800" indent="-228600" algn="l" rtl="0" fontAlgn="base" latinLnBrk="1">
        <a:spcBef>
          <a:spcPct val="20000"/>
        </a:spcBef>
        <a:spcAft>
          <a:spcPct val="0"/>
        </a:spcAft>
        <a:buClr>
          <a:srgbClr val="FF0066"/>
        </a:buClr>
        <a:buFont typeface="Arial" pitchFamily="34" charset="0"/>
        <a:buChar char="»"/>
        <a:defRPr kumimoji="1" sz="2000">
          <a:solidFill>
            <a:schemeClr val="tx1"/>
          </a:solidFill>
          <a:latin typeface="+mn-lt"/>
          <a:ea typeface="+mn-ea"/>
        </a:defRPr>
      </a:lvl7pPr>
      <a:lvl8pPr marL="3429000" indent="-228600" algn="l" rtl="0" fontAlgn="base" latinLnBrk="1">
        <a:spcBef>
          <a:spcPct val="20000"/>
        </a:spcBef>
        <a:spcAft>
          <a:spcPct val="0"/>
        </a:spcAft>
        <a:buClr>
          <a:srgbClr val="FF0066"/>
        </a:buClr>
        <a:buFont typeface="Arial" pitchFamily="34" charset="0"/>
        <a:buChar char="»"/>
        <a:defRPr kumimoji="1" sz="2000">
          <a:solidFill>
            <a:schemeClr val="tx1"/>
          </a:solidFill>
          <a:latin typeface="+mn-lt"/>
          <a:ea typeface="+mn-ea"/>
        </a:defRPr>
      </a:lvl8pPr>
      <a:lvl9pPr marL="3886200" indent="-228600" algn="l" rtl="0" fontAlgn="base" latinLnBrk="1">
        <a:spcBef>
          <a:spcPct val="20000"/>
        </a:spcBef>
        <a:spcAft>
          <a:spcPct val="0"/>
        </a:spcAft>
        <a:buClr>
          <a:srgbClr val="FF0066"/>
        </a:buClr>
        <a:buFont typeface="Arial" pitchFamily="34" charset="0"/>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781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400"/>
            </a:lvl1pPr>
          </a:lstStyle>
          <a:p>
            <a:pPr>
              <a:defRPr/>
            </a:pPr>
            <a:endParaRPr lang="en-US" altLang="ko-KR">
              <a:solidFill>
                <a:srgbClr val="000000"/>
              </a:solidFill>
              <a:latin typeface="굴림" pitchFamily="50" charset="-127"/>
            </a:endParaRPr>
          </a:p>
        </p:txBody>
      </p:sp>
      <p:sp>
        <p:nvSpPr>
          <p:cNvPr id="178182" name="Rectangle 6"/>
          <p:cNvSpPr>
            <a:spLocks noGrp="1" noChangeArrowheads="1"/>
          </p:cNvSpPr>
          <p:nvPr>
            <p:ph type="sldNum" sz="quarter" idx="4"/>
          </p:nvPr>
        </p:nvSpPr>
        <p:spPr bwMode="auto">
          <a:xfrm>
            <a:off x="468313"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buFontTx/>
              <a:buNone/>
              <a:defRPr sz="1400"/>
            </a:lvl1pPr>
          </a:lstStyle>
          <a:p>
            <a:pPr>
              <a:defRPr/>
            </a:pPr>
            <a:fld id="{FCD7F055-4119-4BB2-A490-2581A48D981E}" type="slidenum">
              <a:rPr lang="en-US" altLang="ko-KR">
                <a:solidFill>
                  <a:srgbClr val="000000"/>
                </a:solidFill>
                <a:latin typeface="굴림" pitchFamily="50" charset="-127"/>
              </a:rPr>
              <a:pPr>
                <a:defRPr/>
              </a:pPr>
              <a:t>‹#›</a:t>
            </a:fld>
            <a:endParaRPr lang="en-US" altLang="ko-KR">
              <a:solidFill>
                <a:srgbClr val="000000"/>
              </a:solidFill>
              <a:latin typeface="굴림" pitchFamily="50" charset="-127"/>
            </a:endParaRPr>
          </a:p>
        </p:txBody>
      </p:sp>
    </p:spTree>
  </p:cSld>
  <p:clrMap bg1="lt1" tx1="dk1" bg2="lt2" tx2="dk2" accent1="accent1" accent2="accent2" accent3="accent3" accent4="accent4" accent5="accent5" accent6="accent6" hlink="hlink" folHlink="folHlink"/>
  <p:sldLayoutIdLst>
    <p:sldLayoutId id="2147486882" r:id="rId1"/>
    <p:sldLayoutId id="2147486883" r:id="rId2"/>
    <p:sldLayoutId id="2147486884" r:id="rId3"/>
    <p:sldLayoutId id="2147486885" r:id="rId4"/>
    <p:sldLayoutId id="2147486886" r:id="rId5"/>
    <p:sldLayoutId id="2147486887" r:id="rId6"/>
    <p:sldLayoutId id="2147486888" r:id="rId7"/>
    <p:sldLayoutId id="2147486889" r:id="rId8"/>
    <p:sldLayoutId id="2147486890" r:id="rId9"/>
    <p:sldLayoutId id="2147486891" r:id="rId10"/>
    <p:sldLayoutId id="2147486892" r:id="rId11"/>
  </p:sldLayoutIdLst>
  <p:hf hdr="0" ftr="0" dt="0"/>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645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굴림" charset="-127"/>
              </a:defRPr>
            </a:lvl1pPr>
          </a:lstStyle>
          <a:p>
            <a:pPr>
              <a:defRPr/>
            </a:pPr>
            <a:endParaRPr lang="en-US" altLang="ko-KR"/>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굴림" charset="-127"/>
              </a:defRPr>
            </a:lvl1pPr>
          </a:lstStyle>
          <a:p>
            <a:pPr>
              <a:defRPr/>
            </a:pPr>
            <a:endParaRPr lang="en-US" altLang="ko-KR"/>
          </a:p>
        </p:txBody>
      </p:sp>
      <p:sp>
        <p:nvSpPr>
          <p:cNvPr id="64518" name="Rectangle 6"/>
          <p:cNvSpPr>
            <a:spLocks noGrp="1" noChangeArrowheads="1"/>
          </p:cNvSpPr>
          <p:nvPr>
            <p:ph type="sldNum" sz="quarter" idx="4"/>
          </p:nvPr>
        </p:nvSpPr>
        <p:spPr bwMode="auto">
          <a:xfrm>
            <a:off x="468313"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굴림" charset="-127"/>
              </a:defRPr>
            </a:lvl1pPr>
          </a:lstStyle>
          <a:p>
            <a:pPr>
              <a:defRPr/>
            </a:pPr>
            <a:fld id="{AB9E0E18-28C1-46DE-BB17-1B41D83F69A2}" type="slidenum">
              <a:rPr lang="en-US" altLang="ko-KR"/>
              <a:pPr>
                <a:defRPr/>
              </a:pPr>
              <a:t>‹#›</a:t>
            </a:fld>
            <a:endParaRPr lang="en-US" altLang="ko-KR"/>
          </a:p>
        </p:txBody>
      </p:sp>
    </p:spTree>
  </p:cSld>
  <p:clrMap bg1="lt1" tx1="dk1" bg2="lt2" tx2="dk2" accent1="accent1" accent2="accent2" accent3="accent3" accent4="accent4" accent5="accent5" accent6="accent6" hlink="hlink" folHlink="folHlink"/>
  <p:sldLayoutIdLst>
    <p:sldLayoutId id="2147486656" r:id="rId1"/>
    <p:sldLayoutId id="2147486606" r:id="rId2"/>
    <p:sldLayoutId id="2147486607" r:id="rId3"/>
    <p:sldLayoutId id="2147486608" r:id="rId4"/>
    <p:sldLayoutId id="2147486609" r:id="rId5"/>
    <p:sldLayoutId id="2147486610" r:id="rId6"/>
    <p:sldLayoutId id="2147486611" r:id="rId7"/>
    <p:sldLayoutId id="2147486612" r:id="rId8"/>
    <p:sldLayoutId id="2147486613" r:id="rId9"/>
    <p:sldLayoutId id="2147486614" r:id="rId10"/>
    <p:sldLayoutId id="2147486615" r:id="rId11"/>
  </p:sldLayoutIdLst>
  <p:hf hdr="0" ftr="0" dt="0"/>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charset="-127"/>
          <a:ea typeface="굴림" charset="-127"/>
        </a:defRPr>
      </a:lvl2pPr>
      <a:lvl3pPr algn="ctr" rtl="0" eaLnBrk="0" fontAlgn="base" latinLnBrk="1" hangingPunct="0">
        <a:spcBef>
          <a:spcPct val="0"/>
        </a:spcBef>
        <a:spcAft>
          <a:spcPct val="0"/>
        </a:spcAft>
        <a:defRPr kumimoji="1" sz="4400">
          <a:solidFill>
            <a:schemeClr val="tx2"/>
          </a:solidFill>
          <a:latin typeface="굴림" charset="-127"/>
          <a:ea typeface="굴림" charset="-127"/>
        </a:defRPr>
      </a:lvl3pPr>
      <a:lvl4pPr algn="ctr" rtl="0" eaLnBrk="0" fontAlgn="base" latinLnBrk="1" hangingPunct="0">
        <a:spcBef>
          <a:spcPct val="0"/>
        </a:spcBef>
        <a:spcAft>
          <a:spcPct val="0"/>
        </a:spcAft>
        <a:defRPr kumimoji="1" sz="4400">
          <a:solidFill>
            <a:schemeClr val="tx2"/>
          </a:solidFill>
          <a:latin typeface="굴림" charset="-127"/>
          <a:ea typeface="굴림" charset="-127"/>
        </a:defRPr>
      </a:lvl4pPr>
      <a:lvl5pPr algn="ctr" rtl="0" eaLnBrk="0" fontAlgn="base" latinLnBrk="1" hangingPunct="0">
        <a:spcBef>
          <a:spcPct val="0"/>
        </a:spcBef>
        <a:spcAft>
          <a:spcPct val="0"/>
        </a:spcAft>
        <a:defRPr kumimoji="1" sz="4400">
          <a:solidFill>
            <a:schemeClr val="tx2"/>
          </a:solidFill>
          <a:latin typeface="굴림" charset="-127"/>
          <a:ea typeface="굴림" charset="-127"/>
        </a:defRPr>
      </a:lvl5pPr>
      <a:lvl6pPr marL="457200" algn="ctr" rtl="0" fontAlgn="base" latinLnBrk="1">
        <a:spcBef>
          <a:spcPct val="0"/>
        </a:spcBef>
        <a:spcAft>
          <a:spcPct val="0"/>
        </a:spcAft>
        <a:defRPr kumimoji="1" sz="4400">
          <a:solidFill>
            <a:schemeClr val="tx2"/>
          </a:solidFill>
          <a:latin typeface="굴림" charset="-127"/>
          <a:ea typeface="굴림" charset="-127"/>
        </a:defRPr>
      </a:lvl6pPr>
      <a:lvl7pPr marL="914400" algn="ctr" rtl="0" fontAlgn="base" latinLnBrk="1">
        <a:spcBef>
          <a:spcPct val="0"/>
        </a:spcBef>
        <a:spcAft>
          <a:spcPct val="0"/>
        </a:spcAft>
        <a:defRPr kumimoji="1" sz="4400">
          <a:solidFill>
            <a:schemeClr val="tx2"/>
          </a:solidFill>
          <a:latin typeface="굴림" charset="-127"/>
          <a:ea typeface="굴림" charset="-127"/>
        </a:defRPr>
      </a:lvl7pPr>
      <a:lvl8pPr marL="1371600" algn="ctr" rtl="0" fontAlgn="base" latinLnBrk="1">
        <a:spcBef>
          <a:spcPct val="0"/>
        </a:spcBef>
        <a:spcAft>
          <a:spcPct val="0"/>
        </a:spcAft>
        <a:defRPr kumimoji="1" sz="4400">
          <a:solidFill>
            <a:schemeClr val="tx2"/>
          </a:solidFill>
          <a:latin typeface="굴림" charset="-127"/>
          <a:ea typeface="굴림" charset="-127"/>
        </a:defRPr>
      </a:lvl8pPr>
      <a:lvl9pPr marL="1828800" algn="ctr" rtl="0" fontAlgn="base" latinLnBrk="1">
        <a:spcBef>
          <a:spcPct val="0"/>
        </a:spcBef>
        <a:spcAft>
          <a:spcPct val="0"/>
        </a:spcAft>
        <a:defRPr kumimoji="1" sz="4400">
          <a:solidFill>
            <a:schemeClr val="tx2"/>
          </a:solidFill>
          <a:latin typeface="굴림" charset="-127"/>
          <a:ea typeface="굴림"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645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ko-KR">
              <a:solidFill>
                <a:srgbClr val="000000"/>
              </a:solidFill>
              <a:latin typeface="굴림" pitchFamily="50" charset="-127"/>
            </a:endParaRPr>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ko-KR">
              <a:solidFill>
                <a:srgbClr val="000000"/>
              </a:solidFill>
              <a:latin typeface="굴림" pitchFamily="50" charset="-127"/>
            </a:endParaRPr>
          </a:p>
        </p:txBody>
      </p:sp>
      <p:sp>
        <p:nvSpPr>
          <p:cNvPr id="64518" name="Rectangle 6"/>
          <p:cNvSpPr>
            <a:spLocks noGrp="1" noChangeArrowheads="1"/>
          </p:cNvSpPr>
          <p:nvPr>
            <p:ph type="sldNum" sz="quarter" idx="4"/>
          </p:nvPr>
        </p:nvSpPr>
        <p:spPr bwMode="auto">
          <a:xfrm>
            <a:off x="6804025"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C430EEC-9F96-4F63-BE87-CBA3DA0B7980}" type="slidenum">
              <a:rPr lang="en-US" altLang="ko-KR">
                <a:solidFill>
                  <a:srgbClr val="000000"/>
                </a:solidFill>
                <a:latin typeface="굴림" pitchFamily="50" charset="-127"/>
              </a:rPr>
              <a:pPr>
                <a:defRPr/>
              </a:pPr>
              <a:t>‹#›</a:t>
            </a:fld>
            <a:endParaRPr lang="en-US" altLang="ko-KR">
              <a:solidFill>
                <a:srgbClr val="000000"/>
              </a:solidFill>
              <a:latin typeface="굴림" pitchFamily="50" charset="-127"/>
            </a:endParaRPr>
          </a:p>
        </p:txBody>
      </p:sp>
    </p:spTree>
  </p:cSld>
  <p:clrMap bg1="lt1" tx1="dk1" bg2="lt2" tx2="dk2" accent1="accent1" accent2="accent2" accent3="accent3" accent4="accent4" accent5="accent5" accent6="accent6" hlink="hlink" folHlink="folHlink"/>
  <p:sldLayoutIdLst>
    <p:sldLayoutId id="2147486894" r:id="rId1"/>
    <p:sldLayoutId id="2147486895" r:id="rId2"/>
    <p:sldLayoutId id="2147486896" r:id="rId3"/>
    <p:sldLayoutId id="2147486897" r:id="rId4"/>
    <p:sldLayoutId id="2147486898" r:id="rId5"/>
    <p:sldLayoutId id="2147486899" r:id="rId6"/>
    <p:sldLayoutId id="2147486900" r:id="rId7"/>
    <p:sldLayoutId id="2147486901" r:id="rId8"/>
    <p:sldLayoutId id="2147486902" r:id="rId9"/>
    <p:sldLayoutId id="2147486903" r:id="rId10"/>
    <p:sldLayoutId id="2147486904" r:id="rId11"/>
    <p:sldLayoutId id="2147486905" r:id="rId12"/>
    <p:sldLayoutId id="2147486906" r:id="rId13"/>
  </p:sldLayoutIdLst>
  <p:hf hdr="0" ftr="0" dt="0"/>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lr>
          <a:schemeClr val="accent2"/>
        </a:buClr>
        <a:buFont typeface="Wingdings" pitchFamily="2" charset="2"/>
        <a:buChar char="q"/>
        <a:defRPr kumimoji="1" sz="4000">
          <a:solidFill>
            <a:schemeClr val="accent2"/>
          </a:solidFill>
          <a:latin typeface="+mn-lt"/>
          <a:ea typeface="+mn-ea"/>
          <a:cs typeface="+mn-cs"/>
        </a:defRPr>
      </a:lvl1pPr>
      <a:lvl2pPr marL="742950" indent="-285750" algn="l" rtl="0" eaLnBrk="0" fontAlgn="base" latinLnBrk="1" hangingPunct="0">
        <a:spcBef>
          <a:spcPct val="20000"/>
        </a:spcBef>
        <a:spcAft>
          <a:spcPct val="0"/>
        </a:spcAft>
        <a:buClr>
          <a:srgbClr val="008000"/>
        </a:buClr>
        <a:buSzPct val="80000"/>
        <a:buFont typeface="Wingdings" pitchFamily="2" charset="2"/>
        <a:buChar char="l"/>
        <a:defRPr kumimoji="1" sz="2800">
          <a:solidFill>
            <a:schemeClr val="tx1"/>
          </a:solidFill>
          <a:latin typeface="+mn-lt"/>
          <a:ea typeface="+mn-ea"/>
        </a:defRPr>
      </a:lvl2pPr>
      <a:lvl3pPr marL="1143000" indent="-228600" algn="l" rtl="0" eaLnBrk="0" fontAlgn="base" latinLnBrk="1" hangingPunct="0">
        <a:spcBef>
          <a:spcPct val="20000"/>
        </a:spcBef>
        <a:spcAft>
          <a:spcPct val="0"/>
        </a:spcAft>
        <a:buClr>
          <a:srgbClr val="FF6600"/>
        </a:buClr>
        <a:buFont typeface="Wingdings" pitchFamily="2" charset="2"/>
        <a:buChar char="ü"/>
        <a:defRPr kumimoji="1" sz="2400">
          <a:solidFill>
            <a:schemeClr val="tx1"/>
          </a:solidFill>
          <a:latin typeface="+mn-lt"/>
          <a:ea typeface="+mn-ea"/>
        </a:defRPr>
      </a:lvl3pPr>
      <a:lvl4pPr marL="1600200" indent="-228600" algn="l" rtl="0" eaLnBrk="0" fontAlgn="base" latinLnBrk="1" hangingPunct="0">
        <a:spcBef>
          <a:spcPct val="20000"/>
        </a:spcBef>
        <a:spcAft>
          <a:spcPct val="0"/>
        </a:spcAft>
        <a:buClr>
          <a:srgbClr val="3333FF"/>
        </a:buClr>
        <a:buFont typeface="Arial" charset="0"/>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lr>
          <a:srgbClr val="FF0066"/>
        </a:buClr>
        <a:buFont typeface="Arial" charset="0"/>
        <a:buChar char="»"/>
        <a:defRPr kumimoji="1" sz="2000">
          <a:solidFill>
            <a:schemeClr val="tx1"/>
          </a:solidFill>
          <a:latin typeface="+mn-lt"/>
          <a:ea typeface="+mn-ea"/>
        </a:defRPr>
      </a:lvl5pPr>
      <a:lvl6pPr marL="2514600" indent="-228600" algn="l" rtl="0" fontAlgn="base" latinLnBrk="1">
        <a:spcBef>
          <a:spcPct val="20000"/>
        </a:spcBef>
        <a:spcAft>
          <a:spcPct val="0"/>
        </a:spcAft>
        <a:buClr>
          <a:srgbClr val="FF0066"/>
        </a:buClr>
        <a:buFont typeface="Arial" pitchFamily="34" charset="0"/>
        <a:buChar char="»"/>
        <a:defRPr kumimoji="1" sz="2000">
          <a:solidFill>
            <a:schemeClr val="tx1"/>
          </a:solidFill>
          <a:latin typeface="+mn-lt"/>
          <a:ea typeface="+mn-ea"/>
        </a:defRPr>
      </a:lvl6pPr>
      <a:lvl7pPr marL="2971800" indent="-228600" algn="l" rtl="0" fontAlgn="base" latinLnBrk="1">
        <a:spcBef>
          <a:spcPct val="20000"/>
        </a:spcBef>
        <a:spcAft>
          <a:spcPct val="0"/>
        </a:spcAft>
        <a:buClr>
          <a:srgbClr val="FF0066"/>
        </a:buClr>
        <a:buFont typeface="Arial" pitchFamily="34" charset="0"/>
        <a:buChar char="»"/>
        <a:defRPr kumimoji="1" sz="2000">
          <a:solidFill>
            <a:schemeClr val="tx1"/>
          </a:solidFill>
          <a:latin typeface="+mn-lt"/>
          <a:ea typeface="+mn-ea"/>
        </a:defRPr>
      </a:lvl7pPr>
      <a:lvl8pPr marL="3429000" indent="-228600" algn="l" rtl="0" fontAlgn="base" latinLnBrk="1">
        <a:spcBef>
          <a:spcPct val="20000"/>
        </a:spcBef>
        <a:spcAft>
          <a:spcPct val="0"/>
        </a:spcAft>
        <a:buClr>
          <a:srgbClr val="FF0066"/>
        </a:buClr>
        <a:buFont typeface="Arial" pitchFamily="34" charset="0"/>
        <a:buChar char="»"/>
        <a:defRPr kumimoji="1" sz="2000">
          <a:solidFill>
            <a:schemeClr val="tx1"/>
          </a:solidFill>
          <a:latin typeface="+mn-lt"/>
          <a:ea typeface="+mn-ea"/>
        </a:defRPr>
      </a:lvl8pPr>
      <a:lvl9pPr marL="3886200" indent="-228600" algn="l" rtl="0" fontAlgn="base" latinLnBrk="1">
        <a:spcBef>
          <a:spcPct val="20000"/>
        </a:spcBef>
        <a:spcAft>
          <a:spcPct val="0"/>
        </a:spcAft>
        <a:buClr>
          <a:srgbClr val="FF0066"/>
        </a:buClr>
        <a:buFont typeface="Arial" pitchFamily="34" charset="0"/>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sub_4"/>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sp>
        <p:nvSpPr>
          <p:cNvPr id="1027" name="Rectangle 4"/>
          <p:cNvSpPr>
            <a:spLocks noGrp="1" noChangeArrowheads="1"/>
          </p:cNvSpPr>
          <p:nvPr>
            <p:ph type="body" idx="1"/>
          </p:nvPr>
        </p:nvSpPr>
        <p:spPr bwMode="auto">
          <a:xfrm>
            <a:off x="266700" y="1524000"/>
            <a:ext cx="86487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smtClean="0"/>
              <a:t>Content</a:t>
            </a:r>
          </a:p>
          <a:p>
            <a:pPr lvl="1"/>
            <a:r>
              <a:rPr lang="en-US" altLang="ko-KR" smtClean="0"/>
              <a:t>First Level</a:t>
            </a:r>
          </a:p>
          <a:p>
            <a:pPr lvl="2"/>
            <a:r>
              <a:rPr lang="en-US" altLang="ko-KR" smtClean="0"/>
              <a:t>Second Level</a:t>
            </a:r>
          </a:p>
        </p:txBody>
      </p:sp>
      <p:sp>
        <p:nvSpPr>
          <p:cNvPr id="640008" name="Rectangle 8"/>
          <p:cNvSpPr>
            <a:spLocks noGrp="1" noChangeArrowheads="1"/>
          </p:cNvSpPr>
          <p:nvPr>
            <p:ph type="sldNum" sz="quarter" idx="4"/>
          </p:nvPr>
        </p:nvSpPr>
        <p:spPr bwMode="auto">
          <a:xfrm>
            <a:off x="7010400" y="6453188"/>
            <a:ext cx="21336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latin typeface="+mj-lt"/>
                <a:ea typeface="+mn-ea"/>
                <a:cs typeface="+mn-cs"/>
              </a:defRPr>
            </a:lvl1pPr>
          </a:lstStyle>
          <a:p>
            <a:pPr>
              <a:defRPr/>
            </a:pPr>
            <a:fld id="{05CDAB03-C770-43A6-8F8F-F2C8C66AF0C6}" type="slidenum">
              <a:rPr lang="en-US" altLang="ko-KR">
                <a:solidFill>
                  <a:srgbClr val="000000"/>
                </a:solidFill>
              </a:rPr>
              <a:pPr>
                <a:defRPr/>
              </a:pPr>
              <a:t>‹#›</a:t>
            </a:fld>
            <a:endParaRPr lang="en-US" altLang="ko-KR">
              <a:solidFill>
                <a:srgbClr val="000000"/>
              </a:solidFill>
            </a:endParaRPr>
          </a:p>
        </p:txBody>
      </p:sp>
    </p:spTree>
  </p:cSld>
  <p:clrMap bg1="lt1" tx1="dk1" bg2="lt2" tx2="dk2" accent1="accent1" accent2="accent2" accent3="accent3" accent4="accent4" accent5="accent5" accent6="accent6" hlink="hlink" folHlink="folHlink"/>
  <p:sldLayoutIdLst>
    <p:sldLayoutId id="2147486908" r:id="rId1"/>
    <p:sldLayoutId id="2147486909" r:id="rId2"/>
    <p:sldLayoutId id="2147486910" r:id="rId3"/>
    <p:sldLayoutId id="2147486911" r:id="rId4"/>
    <p:sldLayoutId id="2147486912" r:id="rId5"/>
    <p:sldLayoutId id="2147486913" r:id="rId6"/>
    <p:sldLayoutId id="2147486914" r:id="rId7"/>
    <p:sldLayoutId id="2147486915" r:id="rId8"/>
    <p:sldLayoutId id="2147486916" r:id="rId9"/>
    <p:sldLayoutId id="2147486917" r:id="rId10"/>
    <p:sldLayoutId id="2147486918" r:id="rId11"/>
    <p:sldLayoutId id="2147486919" r:id="rId12"/>
    <p:sldLayoutId id="2147486920" r:id="rId13"/>
    <p:sldLayoutId id="2147486921" r:id="rId14"/>
  </p:sldLayoutIdLst>
  <p:transition>
    <p:zoom/>
  </p:transition>
  <p:timing>
    <p:tnLst>
      <p:par>
        <p:cTn id="1" dur="indefinite" restart="never" nodeType="tmRoot"/>
      </p:par>
    </p:tnLst>
  </p:timing>
  <p:hf hdr="0" ftr="0" dt="0"/>
  <p:txStyles>
    <p:titleStyle>
      <a:lvl1pPr algn="l" rtl="0" eaLnBrk="0" fontAlgn="base" latinLnBrk="1" hangingPunct="0">
        <a:spcBef>
          <a:spcPct val="0"/>
        </a:spcBef>
        <a:spcAft>
          <a:spcPct val="0"/>
        </a:spcAft>
        <a:defRPr kumimoji="1" sz="3000">
          <a:solidFill>
            <a:srgbClr val="002E5C"/>
          </a:solidFill>
          <a:latin typeface="+mj-lt"/>
          <a:ea typeface="+mj-ea"/>
          <a:cs typeface="+mj-cs"/>
        </a:defRPr>
      </a:lvl1pPr>
      <a:lvl2pPr algn="l" rtl="0" eaLnBrk="0" fontAlgn="base" latinLnBrk="1" hangingPunct="0">
        <a:spcBef>
          <a:spcPct val="0"/>
        </a:spcBef>
        <a:spcAft>
          <a:spcPct val="0"/>
        </a:spcAft>
        <a:defRPr kumimoji="1" sz="3000">
          <a:solidFill>
            <a:srgbClr val="002E5C"/>
          </a:solidFill>
          <a:latin typeface="굴림" pitchFamily="50" charset="-127"/>
          <a:ea typeface="굴림" pitchFamily="50" charset="-127"/>
        </a:defRPr>
      </a:lvl2pPr>
      <a:lvl3pPr algn="l" rtl="0" eaLnBrk="0" fontAlgn="base" latinLnBrk="1" hangingPunct="0">
        <a:spcBef>
          <a:spcPct val="0"/>
        </a:spcBef>
        <a:spcAft>
          <a:spcPct val="0"/>
        </a:spcAft>
        <a:defRPr kumimoji="1" sz="3000">
          <a:solidFill>
            <a:srgbClr val="002E5C"/>
          </a:solidFill>
          <a:latin typeface="굴림" pitchFamily="50" charset="-127"/>
          <a:ea typeface="굴림" pitchFamily="50" charset="-127"/>
        </a:defRPr>
      </a:lvl3pPr>
      <a:lvl4pPr algn="l" rtl="0" eaLnBrk="0" fontAlgn="base" latinLnBrk="1" hangingPunct="0">
        <a:spcBef>
          <a:spcPct val="0"/>
        </a:spcBef>
        <a:spcAft>
          <a:spcPct val="0"/>
        </a:spcAft>
        <a:defRPr kumimoji="1" sz="3000">
          <a:solidFill>
            <a:srgbClr val="002E5C"/>
          </a:solidFill>
          <a:latin typeface="굴림" pitchFamily="50" charset="-127"/>
          <a:ea typeface="굴림" pitchFamily="50" charset="-127"/>
        </a:defRPr>
      </a:lvl4pPr>
      <a:lvl5pPr algn="l" rtl="0" eaLnBrk="0" fontAlgn="base" latinLnBrk="1" hangingPunct="0">
        <a:spcBef>
          <a:spcPct val="0"/>
        </a:spcBef>
        <a:spcAft>
          <a:spcPct val="0"/>
        </a:spcAft>
        <a:defRPr kumimoji="1" sz="3000">
          <a:solidFill>
            <a:srgbClr val="002E5C"/>
          </a:solidFill>
          <a:latin typeface="굴림" pitchFamily="50" charset="-127"/>
          <a:ea typeface="굴림" pitchFamily="50" charset="-127"/>
        </a:defRPr>
      </a:lvl5pPr>
      <a:lvl6pPr marL="457200" algn="l" rtl="0" fontAlgn="base" latinLnBrk="1">
        <a:spcBef>
          <a:spcPct val="0"/>
        </a:spcBef>
        <a:spcAft>
          <a:spcPct val="0"/>
        </a:spcAft>
        <a:defRPr kumimoji="1" sz="3000">
          <a:solidFill>
            <a:srgbClr val="002E5C"/>
          </a:solidFill>
          <a:latin typeface="굴림" pitchFamily="50" charset="-127"/>
          <a:ea typeface="굴림" pitchFamily="50" charset="-127"/>
        </a:defRPr>
      </a:lvl6pPr>
      <a:lvl7pPr marL="914400" algn="l" rtl="0" fontAlgn="base" latinLnBrk="1">
        <a:spcBef>
          <a:spcPct val="0"/>
        </a:spcBef>
        <a:spcAft>
          <a:spcPct val="0"/>
        </a:spcAft>
        <a:defRPr kumimoji="1" sz="3000">
          <a:solidFill>
            <a:srgbClr val="002E5C"/>
          </a:solidFill>
          <a:latin typeface="굴림" pitchFamily="50" charset="-127"/>
          <a:ea typeface="굴림" pitchFamily="50" charset="-127"/>
        </a:defRPr>
      </a:lvl7pPr>
      <a:lvl8pPr marL="1371600" algn="l" rtl="0" fontAlgn="base" latinLnBrk="1">
        <a:spcBef>
          <a:spcPct val="0"/>
        </a:spcBef>
        <a:spcAft>
          <a:spcPct val="0"/>
        </a:spcAft>
        <a:defRPr kumimoji="1" sz="3000">
          <a:solidFill>
            <a:srgbClr val="002E5C"/>
          </a:solidFill>
          <a:latin typeface="굴림" pitchFamily="50" charset="-127"/>
          <a:ea typeface="굴림" pitchFamily="50" charset="-127"/>
        </a:defRPr>
      </a:lvl8pPr>
      <a:lvl9pPr marL="1828800" algn="l" rtl="0" fontAlgn="base" latinLnBrk="1">
        <a:spcBef>
          <a:spcPct val="0"/>
        </a:spcBef>
        <a:spcAft>
          <a:spcPct val="0"/>
        </a:spcAft>
        <a:defRPr kumimoji="1" sz="3000">
          <a:solidFill>
            <a:srgbClr val="002E5C"/>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2400" b="1">
          <a:solidFill>
            <a:srgbClr val="003366"/>
          </a:solidFill>
          <a:latin typeface="+mn-lt"/>
          <a:ea typeface="+mn-ea"/>
          <a:cs typeface="+mn-cs"/>
        </a:defRPr>
      </a:lvl1pPr>
      <a:lvl2pPr marL="742950" indent="-285750" algn="l" rtl="0" eaLnBrk="0" fontAlgn="base" latinLnBrk="1" hangingPunct="0">
        <a:spcBef>
          <a:spcPct val="20000"/>
        </a:spcBef>
        <a:spcAft>
          <a:spcPct val="0"/>
        </a:spcAft>
        <a:buChar char="–"/>
        <a:defRPr kumimoji="1" sz="20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0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j-lt"/>
          <a:ea typeface="+mn-ea"/>
        </a:defRPr>
      </a:lvl5pPr>
      <a:lvl6pPr marL="2514600" indent="-228600" algn="l" rtl="0" fontAlgn="base" latinLnBrk="1">
        <a:spcBef>
          <a:spcPct val="20000"/>
        </a:spcBef>
        <a:spcAft>
          <a:spcPct val="0"/>
        </a:spcAft>
        <a:buChar char="»"/>
        <a:defRPr kumimoji="1" sz="2000">
          <a:solidFill>
            <a:schemeClr val="tx1"/>
          </a:solidFill>
          <a:latin typeface="+mj-lt"/>
          <a:ea typeface="+mn-ea"/>
        </a:defRPr>
      </a:lvl6pPr>
      <a:lvl7pPr marL="2971800" indent="-228600" algn="l" rtl="0" fontAlgn="base" latinLnBrk="1">
        <a:spcBef>
          <a:spcPct val="20000"/>
        </a:spcBef>
        <a:spcAft>
          <a:spcPct val="0"/>
        </a:spcAft>
        <a:buChar char="»"/>
        <a:defRPr kumimoji="1" sz="2000">
          <a:solidFill>
            <a:schemeClr val="tx1"/>
          </a:solidFill>
          <a:latin typeface="+mj-lt"/>
          <a:ea typeface="+mn-ea"/>
        </a:defRPr>
      </a:lvl7pPr>
      <a:lvl8pPr marL="3429000" indent="-228600" algn="l" rtl="0" fontAlgn="base" latinLnBrk="1">
        <a:spcBef>
          <a:spcPct val="20000"/>
        </a:spcBef>
        <a:spcAft>
          <a:spcPct val="0"/>
        </a:spcAft>
        <a:buChar char="»"/>
        <a:defRPr kumimoji="1" sz="2000">
          <a:solidFill>
            <a:schemeClr val="tx1"/>
          </a:solidFill>
          <a:latin typeface="+mj-lt"/>
          <a:ea typeface="+mn-ea"/>
        </a:defRPr>
      </a:lvl8pPr>
      <a:lvl9pPr marL="3886200" indent="-228600" algn="l" rtl="0" fontAlgn="base" latinLnBrk="1">
        <a:spcBef>
          <a:spcPct val="20000"/>
        </a:spcBef>
        <a:spcAft>
          <a:spcPct val="0"/>
        </a:spcAft>
        <a:buChar char="»"/>
        <a:defRPr kumimoji="1" sz="2000">
          <a:solidFill>
            <a:schemeClr val="tx1"/>
          </a:solidFill>
          <a:latin typeface="+mj-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sub_4"/>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sp>
        <p:nvSpPr>
          <p:cNvPr id="1027" name="Rectangle 4"/>
          <p:cNvSpPr>
            <a:spLocks noGrp="1" noChangeArrowheads="1"/>
          </p:cNvSpPr>
          <p:nvPr>
            <p:ph type="body" idx="1"/>
          </p:nvPr>
        </p:nvSpPr>
        <p:spPr bwMode="auto">
          <a:xfrm>
            <a:off x="266700" y="1524000"/>
            <a:ext cx="86487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smtClean="0"/>
              <a:t>Content</a:t>
            </a:r>
          </a:p>
          <a:p>
            <a:pPr lvl="1"/>
            <a:r>
              <a:rPr lang="en-US" altLang="ko-KR" smtClean="0"/>
              <a:t>First Level</a:t>
            </a:r>
          </a:p>
          <a:p>
            <a:pPr lvl="2"/>
            <a:r>
              <a:rPr lang="en-US" altLang="ko-KR" smtClean="0"/>
              <a:t>Second Level</a:t>
            </a:r>
          </a:p>
        </p:txBody>
      </p:sp>
      <p:sp>
        <p:nvSpPr>
          <p:cNvPr id="640008" name="Rectangle 8"/>
          <p:cNvSpPr>
            <a:spLocks noGrp="1" noChangeArrowheads="1"/>
          </p:cNvSpPr>
          <p:nvPr>
            <p:ph type="sldNum" sz="quarter" idx="4"/>
          </p:nvPr>
        </p:nvSpPr>
        <p:spPr bwMode="auto">
          <a:xfrm>
            <a:off x="7010400" y="6453188"/>
            <a:ext cx="21336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latin typeface="+mj-lt"/>
                <a:ea typeface="+mn-ea"/>
                <a:cs typeface="+mn-cs"/>
              </a:defRPr>
            </a:lvl1pPr>
          </a:lstStyle>
          <a:p>
            <a:pPr>
              <a:defRPr/>
            </a:pPr>
            <a:fld id="{05CDAB03-C770-43A6-8F8F-F2C8C66AF0C6}" type="slidenum">
              <a:rPr lang="en-US" altLang="ko-KR">
                <a:solidFill>
                  <a:srgbClr val="000000"/>
                </a:solidFill>
              </a:rPr>
              <a:pPr>
                <a:defRPr/>
              </a:pPr>
              <a:t>‹#›</a:t>
            </a:fld>
            <a:endParaRPr lang="en-US" altLang="ko-KR">
              <a:solidFill>
                <a:srgbClr val="000000"/>
              </a:solidFill>
            </a:endParaRPr>
          </a:p>
        </p:txBody>
      </p:sp>
    </p:spTree>
  </p:cSld>
  <p:clrMap bg1="lt1" tx1="dk1" bg2="lt2" tx2="dk2" accent1="accent1" accent2="accent2" accent3="accent3" accent4="accent4" accent5="accent5" accent6="accent6" hlink="hlink" folHlink="folHlink"/>
  <p:sldLayoutIdLst>
    <p:sldLayoutId id="2147486923" r:id="rId1"/>
    <p:sldLayoutId id="2147486924" r:id="rId2"/>
    <p:sldLayoutId id="2147486925" r:id="rId3"/>
    <p:sldLayoutId id="2147486926" r:id="rId4"/>
    <p:sldLayoutId id="2147486927" r:id="rId5"/>
    <p:sldLayoutId id="2147486928" r:id="rId6"/>
    <p:sldLayoutId id="2147486929" r:id="rId7"/>
    <p:sldLayoutId id="2147486930" r:id="rId8"/>
    <p:sldLayoutId id="2147486931" r:id="rId9"/>
    <p:sldLayoutId id="2147486932" r:id="rId10"/>
    <p:sldLayoutId id="2147486933" r:id="rId11"/>
    <p:sldLayoutId id="2147486934" r:id="rId12"/>
    <p:sldLayoutId id="2147486935" r:id="rId13"/>
    <p:sldLayoutId id="2147486936" r:id="rId14"/>
  </p:sldLayoutIdLst>
  <p:transition>
    <p:zoom/>
  </p:transition>
  <p:timing>
    <p:tnLst>
      <p:par>
        <p:cTn id="1" dur="indefinite" restart="never" nodeType="tmRoot"/>
      </p:par>
    </p:tnLst>
  </p:timing>
  <p:hf hdr="0" ftr="0" dt="0"/>
  <p:txStyles>
    <p:titleStyle>
      <a:lvl1pPr algn="l" rtl="0" eaLnBrk="0" fontAlgn="base" latinLnBrk="1" hangingPunct="0">
        <a:spcBef>
          <a:spcPct val="0"/>
        </a:spcBef>
        <a:spcAft>
          <a:spcPct val="0"/>
        </a:spcAft>
        <a:defRPr kumimoji="1" sz="3000">
          <a:solidFill>
            <a:srgbClr val="002E5C"/>
          </a:solidFill>
          <a:latin typeface="+mj-lt"/>
          <a:ea typeface="+mj-ea"/>
          <a:cs typeface="+mj-cs"/>
        </a:defRPr>
      </a:lvl1pPr>
      <a:lvl2pPr algn="l" rtl="0" eaLnBrk="0" fontAlgn="base" latinLnBrk="1" hangingPunct="0">
        <a:spcBef>
          <a:spcPct val="0"/>
        </a:spcBef>
        <a:spcAft>
          <a:spcPct val="0"/>
        </a:spcAft>
        <a:defRPr kumimoji="1" sz="3000">
          <a:solidFill>
            <a:srgbClr val="002E5C"/>
          </a:solidFill>
          <a:latin typeface="굴림" pitchFamily="50" charset="-127"/>
          <a:ea typeface="굴림" pitchFamily="50" charset="-127"/>
        </a:defRPr>
      </a:lvl2pPr>
      <a:lvl3pPr algn="l" rtl="0" eaLnBrk="0" fontAlgn="base" latinLnBrk="1" hangingPunct="0">
        <a:spcBef>
          <a:spcPct val="0"/>
        </a:spcBef>
        <a:spcAft>
          <a:spcPct val="0"/>
        </a:spcAft>
        <a:defRPr kumimoji="1" sz="3000">
          <a:solidFill>
            <a:srgbClr val="002E5C"/>
          </a:solidFill>
          <a:latin typeface="굴림" pitchFamily="50" charset="-127"/>
          <a:ea typeface="굴림" pitchFamily="50" charset="-127"/>
        </a:defRPr>
      </a:lvl3pPr>
      <a:lvl4pPr algn="l" rtl="0" eaLnBrk="0" fontAlgn="base" latinLnBrk="1" hangingPunct="0">
        <a:spcBef>
          <a:spcPct val="0"/>
        </a:spcBef>
        <a:spcAft>
          <a:spcPct val="0"/>
        </a:spcAft>
        <a:defRPr kumimoji="1" sz="3000">
          <a:solidFill>
            <a:srgbClr val="002E5C"/>
          </a:solidFill>
          <a:latin typeface="굴림" pitchFamily="50" charset="-127"/>
          <a:ea typeface="굴림" pitchFamily="50" charset="-127"/>
        </a:defRPr>
      </a:lvl4pPr>
      <a:lvl5pPr algn="l" rtl="0" eaLnBrk="0" fontAlgn="base" latinLnBrk="1" hangingPunct="0">
        <a:spcBef>
          <a:spcPct val="0"/>
        </a:spcBef>
        <a:spcAft>
          <a:spcPct val="0"/>
        </a:spcAft>
        <a:defRPr kumimoji="1" sz="3000">
          <a:solidFill>
            <a:srgbClr val="002E5C"/>
          </a:solidFill>
          <a:latin typeface="굴림" pitchFamily="50" charset="-127"/>
          <a:ea typeface="굴림" pitchFamily="50" charset="-127"/>
        </a:defRPr>
      </a:lvl5pPr>
      <a:lvl6pPr marL="457200" algn="l" rtl="0" fontAlgn="base" latinLnBrk="1">
        <a:spcBef>
          <a:spcPct val="0"/>
        </a:spcBef>
        <a:spcAft>
          <a:spcPct val="0"/>
        </a:spcAft>
        <a:defRPr kumimoji="1" sz="3000">
          <a:solidFill>
            <a:srgbClr val="002E5C"/>
          </a:solidFill>
          <a:latin typeface="굴림" pitchFamily="50" charset="-127"/>
          <a:ea typeface="굴림" pitchFamily="50" charset="-127"/>
        </a:defRPr>
      </a:lvl6pPr>
      <a:lvl7pPr marL="914400" algn="l" rtl="0" fontAlgn="base" latinLnBrk="1">
        <a:spcBef>
          <a:spcPct val="0"/>
        </a:spcBef>
        <a:spcAft>
          <a:spcPct val="0"/>
        </a:spcAft>
        <a:defRPr kumimoji="1" sz="3000">
          <a:solidFill>
            <a:srgbClr val="002E5C"/>
          </a:solidFill>
          <a:latin typeface="굴림" pitchFamily="50" charset="-127"/>
          <a:ea typeface="굴림" pitchFamily="50" charset="-127"/>
        </a:defRPr>
      </a:lvl7pPr>
      <a:lvl8pPr marL="1371600" algn="l" rtl="0" fontAlgn="base" latinLnBrk="1">
        <a:spcBef>
          <a:spcPct val="0"/>
        </a:spcBef>
        <a:spcAft>
          <a:spcPct val="0"/>
        </a:spcAft>
        <a:defRPr kumimoji="1" sz="3000">
          <a:solidFill>
            <a:srgbClr val="002E5C"/>
          </a:solidFill>
          <a:latin typeface="굴림" pitchFamily="50" charset="-127"/>
          <a:ea typeface="굴림" pitchFamily="50" charset="-127"/>
        </a:defRPr>
      </a:lvl8pPr>
      <a:lvl9pPr marL="1828800" algn="l" rtl="0" fontAlgn="base" latinLnBrk="1">
        <a:spcBef>
          <a:spcPct val="0"/>
        </a:spcBef>
        <a:spcAft>
          <a:spcPct val="0"/>
        </a:spcAft>
        <a:defRPr kumimoji="1" sz="3000">
          <a:solidFill>
            <a:srgbClr val="002E5C"/>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2400" b="1">
          <a:solidFill>
            <a:srgbClr val="003366"/>
          </a:solidFill>
          <a:latin typeface="+mn-lt"/>
          <a:ea typeface="+mn-ea"/>
          <a:cs typeface="+mn-cs"/>
        </a:defRPr>
      </a:lvl1pPr>
      <a:lvl2pPr marL="742950" indent="-285750" algn="l" rtl="0" eaLnBrk="0" fontAlgn="base" latinLnBrk="1" hangingPunct="0">
        <a:spcBef>
          <a:spcPct val="20000"/>
        </a:spcBef>
        <a:spcAft>
          <a:spcPct val="0"/>
        </a:spcAft>
        <a:buChar char="–"/>
        <a:defRPr kumimoji="1" sz="20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0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j-lt"/>
          <a:ea typeface="+mn-ea"/>
        </a:defRPr>
      </a:lvl5pPr>
      <a:lvl6pPr marL="2514600" indent="-228600" algn="l" rtl="0" fontAlgn="base" latinLnBrk="1">
        <a:spcBef>
          <a:spcPct val="20000"/>
        </a:spcBef>
        <a:spcAft>
          <a:spcPct val="0"/>
        </a:spcAft>
        <a:buChar char="»"/>
        <a:defRPr kumimoji="1" sz="2000">
          <a:solidFill>
            <a:schemeClr val="tx1"/>
          </a:solidFill>
          <a:latin typeface="+mj-lt"/>
          <a:ea typeface="+mn-ea"/>
        </a:defRPr>
      </a:lvl6pPr>
      <a:lvl7pPr marL="2971800" indent="-228600" algn="l" rtl="0" fontAlgn="base" latinLnBrk="1">
        <a:spcBef>
          <a:spcPct val="20000"/>
        </a:spcBef>
        <a:spcAft>
          <a:spcPct val="0"/>
        </a:spcAft>
        <a:buChar char="»"/>
        <a:defRPr kumimoji="1" sz="2000">
          <a:solidFill>
            <a:schemeClr val="tx1"/>
          </a:solidFill>
          <a:latin typeface="+mj-lt"/>
          <a:ea typeface="+mn-ea"/>
        </a:defRPr>
      </a:lvl7pPr>
      <a:lvl8pPr marL="3429000" indent="-228600" algn="l" rtl="0" fontAlgn="base" latinLnBrk="1">
        <a:spcBef>
          <a:spcPct val="20000"/>
        </a:spcBef>
        <a:spcAft>
          <a:spcPct val="0"/>
        </a:spcAft>
        <a:buChar char="»"/>
        <a:defRPr kumimoji="1" sz="2000">
          <a:solidFill>
            <a:schemeClr val="tx1"/>
          </a:solidFill>
          <a:latin typeface="+mj-lt"/>
          <a:ea typeface="+mn-ea"/>
        </a:defRPr>
      </a:lvl8pPr>
      <a:lvl9pPr marL="3886200" indent="-228600" algn="l" rtl="0" fontAlgn="base" latinLnBrk="1">
        <a:spcBef>
          <a:spcPct val="20000"/>
        </a:spcBef>
        <a:spcAft>
          <a:spcPct val="0"/>
        </a:spcAft>
        <a:buChar char="»"/>
        <a:defRPr kumimoji="1" sz="2000">
          <a:solidFill>
            <a:schemeClr val="tx1"/>
          </a:solidFill>
          <a:latin typeface="+mj-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sub_4"/>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sp>
        <p:nvSpPr>
          <p:cNvPr id="1027" name="Rectangle 4"/>
          <p:cNvSpPr>
            <a:spLocks noGrp="1" noChangeArrowheads="1"/>
          </p:cNvSpPr>
          <p:nvPr>
            <p:ph type="body" idx="1"/>
          </p:nvPr>
        </p:nvSpPr>
        <p:spPr bwMode="auto">
          <a:xfrm>
            <a:off x="266700" y="1524000"/>
            <a:ext cx="86487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smtClean="0"/>
              <a:t>Content</a:t>
            </a:r>
          </a:p>
          <a:p>
            <a:pPr lvl="1"/>
            <a:r>
              <a:rPr lang="en-US" altLang="ko-KR" smtClean="0"/>
              <a:t>First Level</a:t>
            </a:r>
          </a:p>
          <a:p>
            <a:pPr lvl="2"/>
            <a:r>
              <a:rPr lang="en-US" altLang="ko-KR" smtClean="0"/>
              <a:t>Second Level</a:t>
            </a:r>
          </a:p>
        </p:txBody>
      </p:sp>
      <p:sp>
        <p:nvSpPr>
          <p:cNvPr id="640008" name="Rectangle 8"/>
          <p:cNvSpPr>
            <a:spLocks noGrp="1" noChangeArrowheads="1"/>
          </p:cNvSpPr>
          <p:nvPr>
            <p:ph type="sldNum" sz="quarter" idx="4"/>
          </p:nvPr>
        </p:nvSpPr>
        <p:spPr bwMode="auto">
          <a:xfrm>
            <a:off x="7010400" y="6453188"/>
            <a:ext cx="21336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latin typeface="+mj-lt"/>
                <a:ea typeface="+mn-ea"/>
                <a:cs typeface="+mn-cs"/>
              </a:defRPr>
            </a:lvl1pPr>
          </a:lstStyle>
          <a:p>
            <a:pPr>
              <a:defRPr/>
            </a:pPr>
            <a:fld id="{05CDAB03-C770-43A6-8F8F-F2C8C66AF0C6}" type="slidenum">
              <a:rPr lang="en-US" altLang="ko-KR">
                <a:solidFill>
                  <a:srgbClr val="000000"/>
                </a:solidFill>
              </a:rPr>
              <a:pPr>
                <a:defRPr/>
              </a:pPr>
              <a:t>‹#›</a:t>
            </a:fld>
            <a:endParaRPr lang="en-US" altLang="ko-KR">
              <a:solidFill>
                <a:srgbClr val="000000"/>
              </a:solidFill>
            </a:endParaRPr>
          </a:p>
        </p:txBody>
      </p:sp>
    </p:spTree>
  </p:cSld>
  <p:clrMap bg1="lt1" tx1="dk1" bg2="lt2" tx2="dk2" accent1="accent1" accent2="accent2" accent3="accent3" accent4="accent4" accent5="accent5" accent6="accent6" hlink="hlink" folHlink="folHlink"/>
  <p:sldLayoutIdLst>
    <p:sldLayoutId id="2147486938" r:id="rId1"/>
    <p:sldLayoutId id="2147486939" r:id="rId2"/>
    <p:sldLayoutId id="2147486940" r:id="rId3"/>
    <p:sldLayoutId id="2147486941" r:id="rId4"/>
    <p:sldLayoutId id="2147486942" r:id="rId5"/>
    <p:sldLayoutId id="2147486943" r:id="rId6"/>
    <p:sldLayoutId id="2147486944" r:id="rId7"/>
    <p:sldLayoutId id="2147486945" r:id="rId8"/>
    <p:sldLayoutId id="2147486946" r:id="rId9"/>
    <p:sldLayoutId id="2147486947" r:id="rId10"/>
    <p:sldLayoutId id="2147486948" r:id="rId11"/>
    <p:sldLayoutId id="2147486949" r:id="rId12"/>
    <p:sldLayoutId id="2147486950" r:id="rId13"/>
    <p:sldLayoutId id="2147486951" r:id="rId14"/>
  </p:sldLayoutIdLst>
  <p:transition>
    <p:zoom/>
  </p:transition>
  <p:timing>
    <p:tnLst>
      <p:par>
        <p:cTn id="1" dur="indefinite" restart="never" nodeType="tmRoot"/>
      </p:par>
    </p:tnLst>
  </p:timing>
  <p:hf hdr="0" ftr="0" dt="0"/>
  <p:txStyles>
    <p:titleStyle>
      <a:lvl1pPr algn="l" rtl="0" eaLnBrk="0" fontAlgn="base" latinLnBrk="1" hangingPunct="0">
        <a:spcBef>
          <a:spcPct val="0"/>
        </a:spcBef>
        <a:spcAft>
          <a:spcPct val="0"/>
        </a:spcAft>
        <a:defRPr kumimoji="1" sz="3000">
          <a:solidFill>
            <a:srgbClr val="002E5C"/>
          </a:solidFill>
          <a:latin typeface="+mj-lt"/>
          <a:ea typeface="+mj-ea"/>
          <a:cs typeface="+mj-cs"/>
        </a:defRPr>
      </a:lvl1pPr>
      <a:lvl2pPr algn="l" rtl="0" eaLnBrk="0" fontAlgn="base" latinLnBrk="1" hangingPunct="0">
        <a:spcBef>
          <a:spcPct val="0"/>
        </a:spcBef>
        <a:spcAft>
          <a:spcPct val="0"/>
        </a:spcAft>
        <a:defRPr kumimoji="1" sz="3000">
          <a:solidFill>
            <a:srgbClr val="002E5C"/>
          </a:solidFill>
          <a:latin typeface="굴림" pitchFamily="50" charset="-127"/>
          <a:ea typeface="굴림" pitchFamily="50" charset="-127"/>
        </a:defRPr>
      </a:lvl2pPr>
      <a:lvl3pPr algn="l" rtl="0" eaLnBrk="0" fontAlgn="base" latinLnBrk="1" hangingPunct="0">
        <a:spcBef>
          <a:spcPct val="0"/>
        </a:spcBef>
        <a:spcAft>
          <a:spcPct val="0"/>
        </a:spcAft>
        <a:defRPr kumimoji="1" sz="3000">
          <a:solidFill>
            <a:srgbClr val="002E5C"/>
          </a:solidFill>
          <a:latin typeface="굴림" pitchFamily="50" charset="-127"/>
          <a:ea typeface="굴림" pitchFamily="50" charset="-127"/>
        </a:defRPr>
      </a:lvl3pPr>
      <a:lvl4pPr algn="l" rtl="0" eaLnBrk="0" fontAlgn="base" latinLnBrk="1" hangingPunct="0">
        <a:spcBef>
          <a:spcPct val="0"/>
        </a:spcBef>
        <a:spcAft>
          <a:spcPct val="0"/>
        </a:spcAft>
        <a:defRPr kumimoji="1" sz="3000">
          <a:solidFill>
            <a:srgbClr val="002E5C"/>
          </a:solidFill>
          <a:latin typeface="굴림" pitchFamily="50" charset="-127"/>
          <a:ea typeface="굴림" pitchFamily="50" charset="-127"/>
        </a:defRPr>
      </a:lvl4pPr>
      <a:lvl5pPr algn="l" rtl="0" eaLnBrk="0" fontAlgn="base" latinLnBrk="1" hangingPunct="0">
        <a:spcBef>
          <a:spcPct val="0"/>
        </a:spcBef>
        <a:spcAft>
          <a:spcPct val="0"/>
        </a:spcAft>
        <a:defRPr kumimoji="1" sz="3000">
          <a:solidFill>
            <a:srgbClr val="002E5C"/>
          </a:solidFill>
          <a:latin typeface="굴림" pitchFamily="50" charset="-127"/>
          <a:ea typeface="굴림" pitchFamily="50" charset="-127"/>
        </a:defRPr>
      </a:lvl5pPr>
      <a:lvl6pPr marL="457200" algn="l" rtl="0" fontAlgn="base" latinLnBrk="1">
        <a:spcBef>
          <a:spcPct val="0"/>
        </a:spcBef>
        <a:spcAft>
          <a:spcPct val="0"/>
        </a:spcAft>
        <a:defRPr kumimoji="1" sz="3000">
          <a:solidFill>
            <a:srgbClr val="002E5C"/>
          </a:solidFill>
          <a:latin typeface="굴림" pitchFamily="50" charset="-127"/>
          <a:ea typeface="굴림" pitchFamily="50" charset="-127"/>
        </a:defRPr>
      </a:lvl6pPr>
      <a:lvl7pPr marL="914400" algn="l" rtl="0" fontAlgn="base" latinLnBrk="1">
        <a:spcBef>
          <a:spcPct val="0"/>
        </a:spcBef>
        <a:spcAft>
          <a:spcPct val="0"/>
        </a:spcAft>
        <a:defRPr kumimoji="1" sz="3000">
          <a:solidFill>
            <a:srgbClr val="002E5C"/>
          </a:solidFill>
          <a:latin typeface="굴림" pitchFamily="50" charset="-127"/>
          <a:ea typeface="굴림" pitchFamily="50" charset="-127"/>
        </a:defRPr>
      </a:lvl7pPr>
      <a:lvl8pPr marL="1371600" algn="l" rtl="0" fontAlgn="base" latinLnBrk="1">
        <a:spcBef>
          <a:spcPct val="0"/>
        </a:spcBef>
        <a:spcAft>
          <a:spcPct val="0"/>
        </a:spcAft>
        <a:defRPr kumimoji="1" sz="3000">
          <a:solidFill>
            <a:srgbClr val="002E5C"/>
          </a:solidFill>
          <a:latin typeface="굴림" pitchFamily="50" charset="-127"/>
          <a:ea typeface="굴림" pitchFamily="50" charset="-127"/>
        </a:defRPr>
      </a:lvl8pPr>
      <a:lvl9pPr marL="1828800" algn="l" rtl="0" fontAlgn="base" latinLnBrk="1">
        <a:spcBef>
          <a:spcPct val="0"/>
        </a:spcBef>
        <a:spcAft>
          <a:spcPct val="0"/>
        </a:spcAft>
        <a:defRPr kumimoji="1" sz="3000">
          <a:solidFill>
            <a:srgbClr val="002E5C"/>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2400" b="1">
          <a:solidFill>
            <a:srgbClr val="003366"/>
          </a:solidFill>
          <a:latin typeface="+mn-lt"/>
          <a:ea typeface="+mn-ea"/>
          <a:cs typeface="+mn-cs"/>
        </a:defRPr>
      </a:lvl1pPr>
      <a:lvl2pPr marL="742950" indent="-285750" algn="l" rtl="0" eaLnBrk="0" fontAlgn="base" latinLnBrk="1" hangingPunct="0">
        <a:spcBef>
          <a:spcPct val="20000"/>
        </a:spcBef>
        <a:spcAft>
          <a:spcPct val="0"/>
        </a:spcAft>
        <a:buChar char="–"/>
        <a:defRPr kumimoji="1" sz="20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0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j-lt"/>
          <a:ea typeface="+mn-ea"/>
        </a:defRPr>
      </a:lvl5pPr>
      <a:lvl6pPr marL="2514600" indent="-228600" algn="l" rtl="0" fontAlgn="base" latinLnBrk="1">
        <a:spcBef>
          <a:spcPct val="20000"/>
        </a:spcBef>
        <a:spcAft>
          <a:spcPct val="0"/>
        </a:spcAft>
        <a:buChar char="»"/>
        <a:defRPr kumimoji="1" sz="2000">
          <a:solidFill>
            <a:schemeClr val="tx1"/>
          </a:solidFill>
          <a:latin typeface="+mj-lt"/>
          <a:ea typeface="+mn-ea"/>
        </a:defRPr>
      </a:lvl6pPr>
      <a:lvl7pPr marL="2971800" indent="-228600" algn="l" rtl="0" fontAlgn="base" latinLnBrk="1">
        <a:spcBef>
          <a:spcPct val="20000"/>
        </a:spcBef>
        <a:spcAft>
          <a:spcPct val="0"/>
        </a:spcAft>
        <a:buChar char="»"/>
        <a:defRPr kumimoji="1" sz="2000">
          <a:solidFill>
            <a:schemeClr val="tx1"/>
          </a:solidFill>
          <a:latin typeface="+mj-lt"/>
          <a:ea typeface="+mn-ea"/>
        </a:defRPr>
      </a:lvl7pPr>
      <a:lvl8pPr marL="3429000" indent="-228600" algn="l" rtl="0" fontAlgn="base" latinLnBrk="1">
        <a:spcBef>
          <a:spcPct val="20000"/>
        </a:spcBef>
        <a:spcAft>
          <a:spcPct val="0"/>
        </a:spcAft>
        <a:buChar char="»"/>
        <a:defRPr kumimoji="1" sz="2000">
          <a:solidFill>
            <a:schemeClr val="tx1"/>
          </a:solidFill>
          <a:latin typeface="+mj-lt"/>
          <a:ea typeface="+mn-ea"/>
        </a:defRPr>
      </a:lvl8pPr>
      <a:lvl9pPr marL="3886200" indent="-228600" algn="l" rtl="0" fontAlgn="base" latinLnBrk="1">
        <a:spcBef>
          <a:spcPct val="20000"/>
        </a:spcBef>
        <a:spcAft>
          <a:spcPct val="0"/>
        </a:spcAft>
        <a:buChar char="»"/>
        <a:defRPr kumimoji="1" sz="2000">
          <a:solidFill>
            <a:schemeClr val="tx1"/>
          </a:solidFill>
          <a:latin typeface="+mj-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sub_4"/>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sp>
        <p:nvSpPr>
          <p:cNvPr id="1027" name="Rectangle 4"/>
          <p:cNvSpPr>
            <a:spLocks noGrp="1" noChangeArrowheads="1"/>
          </p:cNvSpPr>
          <p:nvPr>
            <p:ph type="body" idx="1"/>
          </p:nvPr>
        </p:nvSpPr>
        <p:spPr bwMode="auto">
          <a:xfrm>
            <a:off x="266700" y="1524000"/>
            <a:ext cx="86487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smtClean="0"/>
              <a:t>Content</a:t>
            </a:r>
          </a:p>
          <a:p>
            <a:pPr lvl="1"/>
            <a:r>
              <a:rPr lang="en-US" altLang="ko-KR" smtClean="0"/>
              <a:t>First Level</a:t>
            </a:r>
          </a:p>
          <a:p>
            <a:pPr lvl="2"/>
            <a:r>
              <a:rPr lang="en-US" altLang="ko-KR" smtClean="0"/>
              <a:t>Second Level</a:t>
            </a:r>
          </a:p>
        </p:txBody>
      </p:sp>
      <p:sp>
        <p:nvSpPr>
          <p:cNvPr id="640008" name="Rectangle 8"/>
          <p:cNvSpPr>
            <a:spLocks noGrp="1" noChangeArrowheads="1"/>
          </p:cNvSpPr>
          <p:nvPr>
            <p:ph type="sldNum" sz="quarter" idx="4"/>
          </p:nvPr>
        </p:nvSpPr>
        <p:spPr bwMode="auto">
          <a:xfrm>
            <a:off x="7010400" y="6453188"/>
            <a:ext cx="21336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latin typeface="+mj-lt"/>
                <a:ea typeface="+mn-ea"/>
                <a:cs typeface="+mn-cs"/>
              </a:defRPr>
            </a:lvl1pPr>
          </a:lstStyle>
          <a:p>
            <a:pPr>
              <a:defRPr/>
            </a:pPr>
            <a:fld id="{05CDAB03-C770-43A6-8F8F-F2C8C66AF0C6}" type="slidenum">
              <a:rPr lang="en-US" altLang="ko-KR">
                <a:solidFill>
                  <a:srgbClr val="000000"/>
                </a:solidFill>
              </a:rPr>
              <a:pPr>
                <a:defRPr/>
              </a:pPr>
              <a:t>‹#›</a:t>
            </a:fld>
            <a:endParaRPr lang="en-US" altLang="ko-KR">
              <a:solidFill>
                <a:srgbClr val="000000"/>
              </a:solidFill>
            </a:endParaRPr>
          </a:p>
        </p:txBody>
      </p:sp>
    </p:spTree>
  </p:cSld>
  <p:clrMap bg1="lt1" tx1="dk1" bg2="lt2" tx2="dk2" accent1="accent1" accent2="accent2" accent3="accent3" accent4="accent4" accent5="accent5" accent6="accent6" hlink="hlink" folHlink="folHlink"/>
  <p:sldLayoutIdLst>
    <p:sldLayoutId id="2147486953" r:id="rId1"/>
    <p:sldLayoutId id="2147486954" r:id="rId2"/>
    <p:sldLayoutId id="2147486955" r:id="rId3"/>
    <p:sldLayoutId id="2147486956" r:id="rId4"/>
    <p:sldLayoutId id="2147486957" r:id="rId5"/>
    <p:sldLayoutId id="2147486958" r:id="rId6"/>
    <p:sldLayoutId id="2147486959" r:id="rId7"/>
    <p:sldLayoutId id="2147486960" r:id="rId8"/>
    <p:sldLayoutId id="2147486961" r:id="rId9"/>
    <p:sldLayoutId id="2147486962" r:id="rId10"/>
    <p:sldLayoutId id="2147486963" r:id="rId11"/>
    <p:sldLayoutId id="2147486964" r:id="rId12"/>
    <p:sldLayoutId id="2147486965" r:id="rId13"/>
    <p:sldLayoutId id="2147486966" r:id="rId14"/>
  </p:sldLayoutIdLst>
  <p:transition>
    <p:zoom/>
  </p:transition>
  <p:timing>
    <p:tnLst>
      <p:par>
        <p:cTn id="1" dur="indefinite" restart="never" nodeType="tmRoot"/>
      </p:par>
    </p:tnLst>
  </p:timing>
  <p:hf hdr="0" ftr="0" dt="0"/>
  <p:txStyles>
    <p:titleStyle>
      <a:lvl1pPr algn="l" rtl="0" eaLnBrk="0" fontAlgn="base" latinLnBrk="1" hangingPunct="0">
        <a:spcBef>
          <a:spcPct val="0"/>
        </a:spcBef>
        <a:spcAft>
          <a:spcPct val="0"/>
        </a:spcAft>
        <a:defRPr kumimoji="1" sz="3000">
          <a:solidFill>
            <a:srgbClr val="002E5C"/>
          </a:solidFill>
          <a:latin typeface="+mj-lt"/>
          <a:ea typeface="+mj-ea"/>
          <a:cs typeface="+mj-cs"/>
        </a:defRPr>
      </a:lvl1pPr>
      <a:lvl2pPr algn="l" rtl="0" eaLnBrk="0" fontAlgn="base" latinLnBrk="1" hangingPunct="0">
        <a:spcBef>
          <a:spcPct val="0"/>
        </a:spcBef>
        <a:spcAft>
          <a:spcPct val="0"/>
        </a:spcAft>
        <a:defRPr kumimoji="1" sz="3000">
          <a:solidFill>
            <a:srgbClr val="002E5C"/>
          </a:solidFill>
          <a:latin typeface="굴림" pitchFamily="50" charset="-127"/>
          <a:ea typeface="굴림" pitchFamily="50" charset="-127"/>
        </a:defRPr>
      </a:lvl2pPr>
      <a:lvl3pPr algn="l" rtl="0" eaLnBrk="0" fontAlgn="base" latinLnBrk="1" hangingPunct="0">
        <a:spcBef>
          <a:spcPct val="0"/>
        </a:spcBef>
        <a:spcAft>
          <a:spcPct val="0"/>
        </a:spcAft>
        <a:defRPr kumimoji="1" sz="3000">
          <a:solidFill>
            <a:srgbClr val="002E5C"/>
          </a:solidFill>
          <a:latin typeface="굴림" pitchFamily="50" charset="-127"/>
          <a:ea typeface="굴림" pitchFamily="50" charset="-127"/>
        </a:defRPr>
      </a:lvl3pPr>
      <a:lvl4pPr algn="l" rtl="0" eaLnBrk="0" fontAlgn="base" latinLnBrk="1" hangingPunct="0">
        <a:spcBef>
          <a:spcPct val="0"/>
        </a:spcBef>
        <a:spcAft>
          <a:spcPct val="0"/>
        </a:spcAft>
        <a:defRPr kumimoji="1" sz="3000">
          <a:solidFill>
            <a:srgbClr val="002E5C"/>
          </a:solidFill>
          <a:latin typeface="굴림" pitchFamily="50" charset="-127"/>
          <a:ea typeface="굴림" pitchFamily="50" charset="-127"/>
        </a:defRPr>
      </a:lvl4pPr>
      <a:lvl5pPr algn="l" rtl="0" eaLnBrk="0" fontAlgn="base" latinLnBrk="1" hangingPunct="0">
        <a:spcBef>
          <a:spcPct val="0"/>
        </a:spcBef>
        <a:spcAft>
          <a:spcPct val="0"/>
        </a:spcAft>
        <a:defRPr kumimoji="1" sz="3000">
          <a:solidFill>
            <a:srgbClr val="002E5C"/>
          </a:solidFill>
          <a:latin typeface="굴림" pitchFamily="50" charset="-127"/>
          <a:ea typeface="굴림" pitchFamily="50" charset="-127"/>
        </a:defRPr>
      </a:lvl5pPr>
      <a:lvl6pPr marL="457200" algn="l" rtl="0" fontAlgn="base" latinLnBrk="1">
        <a:spcBef>
          <a:spcPct val="0"/>
        </a:spcBef>
        <a:spcAft>
          <a:spcPct val="0"/>
        </a:spcAft>
        <a:defRPr kumimoji="1" sz="3000">
          <a:solidFill>
            <a:srgbClr val="002E5C"/>
          </a:solidFill>
          <a:latin typeface="굴림" pitchFamily="50" charset="-127"/>
          <a:ea typeface="굴림" pitchFamily="50" charset="-127"/>
        </a:defRPr>
      </a:lvl6pPr>
      <a:lvl7pPr marL="914400" algn="l" rtl="0" fontAlgn="base" latinLnBrk="1">
        <a:spcBef>
          <a:spcPct val="0"/>
        </a:spcBef>
        <a:spcAft>
          <a:spcPct val="0"/>
        </a:spcAft>
        <a:defRPr kumimoji="1" sz="3000">
          <a:solidFill>
            <a:srgbClr val="002E5C"/>
          </a:solidFill>
          <a:latin typeface="굴림" pitchFamily="50" charset="-127"/>
          <a:ea typeface="굴림" pitchFamily="50" charset="-127"/>
        </a:defRPr>
      </a:lvl7pPr>
      <a:lvl8pPr marL="1371600" algn="l" rtl="0" fontAlgn="base" latinLnBrk="1">
        <a:spcBef>
          <a:spcPct val="0"/>
        </a:spcBef>
        <a:spcAft>
          <a:spcPct val="0"/>
        </a:spcAft>
        <a:defRPr kumimoji="1" sz="3000">
          <a:solidFill>
            <a:srgbClr val="002E5C"/>
          </a:solidFill>
          <a:latin typeface="굴림" pitchFamily="50" charset="-127"/>
          <a:ea typeface="굴림" pitchFamily="50" charset="-127"/>
        </a:defRPr>
      </a:lvl8pPr>
      <a:lvl9pPr marL="1828800" algn="l" rtl="0" fontAlgn="base" latinLnBrk="1">
        <a:spcBef>
          <a:spcPct val="0"/>
        </a:spcBef>
        <a:spcAft>
          <a:spcPct val="0"/>
        </a:spcAft>
        <a:defRPr kumimoji="1" sz="3000">
          <a:solidFill>
            <a:srgbClr val="002E5C"/>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2400" b="1">
          <a:solidFill>
            <a:srgbClr val="003366"/>
          </a:solidFill>
          <a:latin typeface="+mn-lt"/>
          <a:ea typeface="+mn-ea"/>
          <a:cs typeface="+mn-cs"/>
        </a:defRPr>
      </a:lvl1pPr>
      <a:lvl2pPr marL="742950" indent="-285750" algn="l" rtl="0" eaLnBrk="0" fontAlgn="base" latinLnBrk="1" hangingPunct="0">
        <a:spcBef>
          <a:spcPct val="20000"/>
        </a:spcBef>
        <a:spcAft>
          <a:spcPct val="0"/>
        </a:spcAft>
        <a:buChar char="–"/>
        <a:defRPr kumimoji="1" sz="20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0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j-lt"/>
          <a:ea typeface="+mn-ea"/>
        </a:defRPr>
      </a:lvl5pPr>
      <a:lvl6pPr marL="2514600" indent="-228600" algn="l" rtl="0" fontAlgn="base" latinLnBrk="1">
        <a:spcBef>
          <a:spcPct val="20000"/>
        </a:spcBef>
        <a:spcAft>
          <a:spcPct val="0"/>
        </a:spcAft>
        <a:buChar char="»"/>
        <a:defRPr kumimoji="1" sz="2000">
          <a:solidFill>
            <a:schemeClr val="tx1"/>
          </a:solidFill>
          <a:latin typeface="+mj-lt"/>
          <a:ea typeface="+mn-ea"/>
        </a:defRPr>
      </a:lvl6pPr>
      <a:lvl7pPr marL="2971800" indent="-228600" algn="l" rtl="0" fontAlgn="base" latinLnBrk="1">
        <a:spcBef>
          <a:spcPct val="20000"/>
        </a:spcBef>
        <a:spcAft>
          <a:spcPct val="0"/>
        </a:spcAft>
        <a:buChar char="»"/>
        <a:defRPr kumimoji="1" sz="2000">
          <a:solidFill>
            <a:schemeClr val="tx1"/>
          </a:solidFill>
          <a:latin typeface="+mj-lt"/>
          <a:ea typeface="+mn-ea"/>
        </a:defRPr>
      </a:lvl7pPr>
      <a:lvl8pPr marL="3429000" indent="-228600" algn="l" rtl="0" fontAlgn="base" latinLnBrk="1">
        <a:spcBef>
          <a:spcPct val="20000"/>
        </a:spcBef>
        <a:spcAft>
          <a:spcPct val="0"/>
        </a:spcAft>
        <a:buChar char="»"/>
        <a:defRPr kumimoji="1" sz="2000">
          <a:solidFill>
            <a:schemeClr val="tx1"/>
          </a:solidFill>
          <a:latin typeface="+mj-lt"/>
          <a:ea typeface="+mn-ea"/>
        </a:defRPr>
      </a:lvl8pPr>
      <a:lvl9pPr marL="3886200" indent="-228600" algn="l" rtl="0" fontAlgn="base" latinLnBrk="1">
        <a:spcBef>
          <a:spcPct val="20000"/>
        </a:spcBef>
        <a:spcAft>
          <a:spcPct val="0"/>
        </a:spcAft>
        <a:buChar char="»"/>
        <a:defRPr kumimoji="1" sz="2000">
          <a:solidFill>
            <a:schemeClr val="tx1"/>
          </a:solidFill>
          <a:latin typeface="+mj-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sub_4"/>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sp>
        <p:nvSpPr>
          <p:cNvPr id="1027" name="Rectangle 4"/>
          <p:cNvSpPr>
            <a:spLocks noGrp="1" noChangeArrowheads="1"/>
          </p:cNvSpPr>
          <p:nvPr>
            <p:ph type="body" idx="1"/>
          </p:nvPr>
        </p:nvSpPr>
        <p:spPr bwMode="auto">
          <a:xfrm>
            <a:off x="266700" y="1524000"/>
            <a:ext cx="86487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smtClean="0"/>
              <a:t>Content</a:t>
            </a:r>
          </a:p>
          <a:p>
            <a:pPr lvl="1"/>
            <a:r>
              <a:rPr lang="en-US" altLang="ko-KR" smtClean="0"/>
              <a:t>First Level</a:t>
            </a:r>
          </a:p>
          <a:p>
            <a:pPr lvl="2"/>
            <a:r>
              <a:rPr lang="en-US" altLang="ko-KR" smtClean="0"/>
              <a:t>Second Level</a:t>
            </a:r>
          </a:p>
        </p:txBody>
      </p:sp>
      <p:sp>
        <p:nvSpPr>
          <p:cNvPr id="640008" name="Rectangle 8"/>
          <p:cNvSpPr>
            <a:spLocks noGrp="1" noChangeArrowheads="1"/>
          </p:cNvSpPr>
          <p:nvPr>
            <p:ph type="sldNum" sz="quarter" idx="4"/>
          </p:nvPr>
        </p:nvSpPr>
        <p:spPr bwMode="auto">
          <a:xfrm>
            <a:off x="7010400" y="6453188"/>
            <a:ext cx="21336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latin typeface="+mj-lt"/>
                <a:ea typeface="+mn-ea"/>
                <a:cs typeface="+mn-cs"/>
              </a:defRPr>
            </a:lvl1pPr>
          </a:lstStyle>
          <a:p>
            <a:pPr>
              <a:defRPr/>
            </a:pPr>
            <a:fld id="{05CDAB03-C770-43A6-8F8F-F2C8C66AF0C6}" type="slidenum">
              <a:rPr lang="en-US" altLang="ko-KR">
                <a:solidFill>
                  <a:srgbClr val="000000"/>
                </a:solidFill>
              </a:rPr>
              <a:pPr>
                <a:defRPr/>
              </a:pPr>
              <a:t>‹#›</a:t>
            </a:fld>
            <a:endParaRPr lang="en-US" altLang="ko-KR">
              <a:solidFill>
                <a:srgbClr val="000000"/>
              </a:solidFill>
            </a:endParaRPr>
          </a:p>
        </p:txBody>
      </p:sp>
    </p:spTree>
  </p:cSld>
  <p:clrMap bg1="lt1" tx1="dk1" bg2="lt2" tx2="dk2" accent1="accent1" accent2="accent2" accent3="accent3" accent4="accent4" accent5="accent5" accent6="accent6" hlink="hlink" folHlink="folHlink"/>
  <p:sldLayoutIdLst>
    <p:sldLayoutId id="2147486968" r:id="rId1"/>
    <p:sldLayoutId id="2147486969" r:id="rId2"/>
    <p:sldLayoutId id="2147486970" r:id="rId3"/>
    <p:sldLayoutId id="2147486971" r:id="rId4"/>
    <p:sldLayoutId id="2147486972" r:id="rId5"/>
    <p:sldLayoutId id="2147486973" r:id="rId6"/>
    <p:sldLayoutId id="2147486974" r:id="rId7"/>
    <p:sldLayoutId id="2147486975" r:id="rId8"/>
    <p:sldLayoutId id="2147486976" r:id="rId9"/>
    <p:sldLayoutId id="2147486977" r:id="rId10"/>
    <p:sldLayoutId id="2147486978" r:id="rId11"/>
    <p:sldLayoutId id="2147486979" r:id="rId12"/>
    <p:sldLayoutId id="2147486980" r:id="rId13"/>
    <p:sldLayoutId id="2147486981" r:id="rId14"/>
  </p:sldLayoutIdLst>
  <p:transition>
    <p:zoom/>
  </p:transition>
  <p:timing>
    <p:tnLst>
      <p:par>
        <p:cTn id="1" dur="indefinite" restart="never" nodeType="tmRoot"/>
      </p:par>
    </p:tnLst>
  </p:timing>
  <p:hf hdr="0" ftr="0" dt="0"/>
  <p:txStyles>
    <p:titleStyle>
      <a:lvl1pPr algn="l" rtl="0" eaLnBrk="0" fontAlgn="base" latinLnBrk="1" hangingPunct="0">
        <a:spcBef>
          <a:spcPct val="0"/>
        </a:spcBef>
        <a:spcAft>
          <a:spcPct val="0"/>
        </a:spcAft>
        <a:defRPr kumimoji="1" sz="3000">
          <a:solidFill>
            <a:srgbClr val="002E5C"/>
          </a:solidFill>
          <a:latin typeface="+mj-lt"/>
          <a:ea typeface="+mj-ea"/>
          <a:cs typeface="+mj-cs"/>
        </a:defRPr>
      </a:lvl1pPr>
      <a:lvl2pPr algn="l" rtl="0" eaLnBrk="0" fontAlgn="base" latinLnBrk="1" hangingPunct="0">
        <a:spcBef>
          <a:spcPct val="0"/>
        </a:spcBef>
        <a:spcAft>
          <a:spcPct val="0"/>
        </a:spcAft>
        <a:defRPr kumimoji="1" sz="3000">
          <a:solidFill>
            <a:srgbClr val="002E5C"/>
          </a:solidFill>
          <a:latin typeface="굴림" pitchFamily="50" charset="-127"/>
          <a:ea typeface="굴림" pitchFamily="50" charset="-127"/>
        </a:defRPr>
      </a:lvl2pPr>
      <a:lvl3pPr algn="l" rtl="0" eaLnBrk="0" fontAlgn="base" latinLnBrk="1" hangingPunct="0">
        <a:spcBef>
          <a:spcPct val="0"/>
        </a:spcBef>
        <a:spcAft>
          <a:spcPct val="0"/>
        </a:spcAft>
        <a:defRPr kumimoji="1" sz="3000">
          <a:solidFill>
            <a:srgbClr val="002E5C"/>
          </a:solidFill>
          <a:latin typeface="굴림" pitchFamily="50" charset="-127"/>
          <a:ea typeface="굴림" pitchFamily="50" charset="-127"/>
        </a:defRPr>
      </a:lvl3pPr>
      <a:lvl4pPr algn="l" rtl="0" eaLnBrk="0" fontAlgn="base" latinLnBrk="1" hangingPunct="0">
        <a:spcBef>
          <a:spcPct val="0"/>
        </a:spcBef>
        <a:spcAft>
          <a:spcPct val="0"/>
        </a:spcAft>
        <a:defRPr kumimoji="1" sz="3000">
          <a:solidFill>
            <a:srgbClr val="002E5C"/>
          </a:solidFill>
          <a:latin typeface="굴림" pitchFamily="50" charset="-127"/>
          <a:ea typeface="굴림" pitchFamily="50" charset="-127"/>
        </a:defRPr>
      </a:lvl4pPr>
      <a:lvl5pPr algn="l" rtl="0" eaLnBrk="0" fontAlgn="base" latinLnBrk="1" hangingPunct="0">
        <a:spcBef>
          <a:spcPct val="0"/>
        </a:spcBef>
        <a:spcAft>
          <a:spcPct val="0"/>
        </a:spcAft>
        <a:defRPr kumimoji="1" sz="3000">
          <a:solidFill>
            <a:srgbClr val="002E5C"/>
          </a:solidFill>
          <a:latin typeface="굴림" pitchFamily="50" charset="-127"/>
          <a:ea typeface="굴림" pitchFamily="50" charset="-127"/>
        </a:defRPr>
      </a:lvl5pPr>
      <a:lvl6pPr marL="457200" algn="l" rtl="0" fontAlgn="base" latinLnBrk="1">
        <a:spcBef>
          <a:spcPct val="0"/>
        </a:spcBef>
        <a:spcAft>
          <a:spcPct val="0"/>
        </a:spcAft>
        <a:defRPr kumimoji="1" sz="3000">
          <a:solidFill>
            <a:srgbClr val="002E5C"/>
          </a:solidFill>
          <a:latin typeface="굴림" pitchFamily="50" charset="-127"/>
          <a:ea typeface="굴림" pitchFamily="50" charset="-127"/>
        </a:defRPr>
      </a:lvl6pPr>
      <a:lvl7pPr marL="914400" algn="l" rtl="0" fontAlgn="base" latinLnBrk="1">
        <a:spcBef>
          <a:spcPct val="0"/>
        </a:spcBef>
        <a:spcAft>
          <a:spcPct val="0"/>
        </a:spcAft>
        <a:defRPr kumimoji="1" sz="3000">
          <a:solidFill>
            <a:srgbClr val="002E5C"/>
          </a:solidFill>
          <a:latin typeface="굴림" pitchFamily="50" charset="-127"/>
          <a:ea typeface="굴림" pitchFamily="50" charset="-127"/>
        </a:defRPr>
      </a:lvl7pPr>
      <a:lvl8pPr marL="1371600" algn="l" rtl="0" fontAlgn="base" latinLnBrk="1">
        <a:spcBef>
          <a:spcPct val="0"/>
        </a:spcBef>
        <a:spcAft>
          <a:spcPct val="0"/>
        </a:spcAft>
        <a:defRPr kumimoji="1" sz="3000">
          <a:solidFill>
            <a:srgbClr val="002E5C"/>
          </a:solidFill>
          <a:latin typeface="굴림" pitchFamily="50" charset="-127"/>
          <a:ea typeface="굴림" pitchFamily="50" charset="-127"/>
        </a:defRPr>
      </a:lvl8pPr>
      <a:lvl9pPr marL="1828800" algn="l" rtl="0" fontAlgn="base" latinLnBrk="1">
        <a:spcBef>
          <a:spcPct val="0"/>
        </a:spcBef>
        <a:spcAft>
          <a:spcPct val="0"/>
        </a:spcAft>
        <a:defRPr kumimoji="1" sz="3000">
          <a:solidFill>
            <a:srgbClr val="002E5C"/>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2400" b="1">
          <a:solidFill>
            <a:srgbClr val="003366"/>
          </a:solidFill>
          <a:latin typeface="+mn-lt"/>
          <a:ea typeface="+mn-ea"/>
          <a:cs typeface="+mn-cs"/>
        </a:defRPr>
      </a:lvl1pPr>
      <a:lvl2pPr marL="742950" indent="-285750" algn="l" rtl="0" eaLnBrk="0" fontAlgn="base" latinLnBrk="1" hangingPunct="0">
        <a:spcBef>
          <a:spcPct val="20000"/>
        </a:spcBef>
        <a:spcAft>
          <a:spcPct val="0"/>
        </a:spcAft>
        <a:buChar char="–"/>
        <a:defRPr kumimoji="1" sz="20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0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j-lt"/>
          <a:ea typeface="+mn-ea"/>
        </a:defRPr>
      </a:lvl5pPr>
      <a:lvl6pPr marL="2514600" indent="-228600" algn="l" rtl="0" fontAlgn="base" latinLnBrk="1">
        <a:spcBef>
          <a:spcPct val="20000"/>
        </a:spcBef>
        <a:spcAft>
          <a:spcPct val="0"/>
        </a:spcAft>
        <a:buChar char="»"/>
        <a:defRPr kumimoji="1" sz="2000">
          <a:solidFill>
            <a:schemeClr val="tx1"/>
          </a:solidFill>
          <a:latin typeface="+mj-lt"/>
          <a:ea typeface="+mn-ea"/>
        </a:defRPr>
      </a:lvl6pPr>
      <a:lvl7pPr marL="2971800" indent="-228600" algn="l" rtl="0" fontAlgn="base" latinLnBrk="1">
        <a:spcBef>
          <a:spcPct val="20000"/>
        </a:spcBef>
        <a:spcAft>
          <a:spcPct val="0"/>
        </a:spcAft>
        <a:buChar char="»"/>
        <a:defRPr kumimoji="1" sz="2000">
          <a:solidFill>
            <a:schemeClr val="tx1"/>
          </a:solidFill>
          <a:latin typeface="+mj-lt"/>
          <a:ea typeface="+mn-ea"/>
        </a:defRPr>
      </a:lvl7pPr>
      <a:lvl8pPr marL="3429000" indent="-228600" algn="l" rtl="0" fontAlgn="base" latinLnBrk="1">
        <a:spcBef>
          <a:spcPct val="20000"/>
        </a:spcBef>
        <a:spcAft>
          <a:spcPct val="0"/>
        </a:spcAft>
        <a:buChar char="»"/>
        <a:defRPr kumimoji="1" sz="2000">
          <a:solidFill>
            <a:schemeClr val="tx1"/>
          </a:solidFill>
          <a:latin typeface="+mj-lt"/>
          <a:ea typeface="+mn-ea"/>
        </a:defRPr>
      </a:lvl8pPr>
      <a:lvl9pPr marL="3886200" indent="-228600" algn="l" rtl="0" fontAlgn="base" latinLnBrk="1">
        <a:spcBef>
          <a:spcPct val="20000"/>
        </a:spcBef>
        <a:spcAft>
          <a:spcPct val="0"/>
        </a:spcAft>
        <a:buChar char="»"/>
        <a:defRPr kumimoji="1" sz="2000">
          <a:solidFill>
            <a:schemeClr val="tx1"/>
          </a:solidFill>
          <a:latin typeface="+mj-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503814" name="Rectangle 6"/>
          <p:cNvSpPr>
            <a:spLocks noGrp="1" noChangeArrowheads="1"/>
          </p:cNvSpPr>
          <p:nvPr>
            <p:ph type="sldNum" sz="quarter" idx="4"/>
          </p:nvPr>
        </p:nvSpPr>
        <p:spPr bwMode="auto">
          <a:xfrm>
            <a:off x="468313" y="6165850"/>
            <a:ext cx="5746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400" b="0">
                <a:latin typeface="+mn-lt"/>
                <a:ea typeface="+mn-ea"/>
              </a:defRPr>
            </a:lvl1pPr>
          </a:lstStyle>
          <a:p>
            <a:pPr>
              <a:defRPr/>
            </a:pPr>
            <a:fld id="{81688E8D-B612-460A-BED3-D4181C6D43B0}" type="slidenum">
              <a:rPr lang="en-US" altLang="ko-KR">
                <a:solidFill>
                  <a:srgbClr val="000000"/>
                </a:solidFill>
              </a:rPr>
              <a:pPr>
                <a:defRPr/>
              </a:pPr>
              <a:t>‹#›</a:t>
            </a:fld>
            <a:endParaRPr lang="en-US" altLang="ko-KR">
              <a:solidFill>
                <a:srgbClr val="000000"/>
              </a:solidFill>
            </a:endParaRPr>
          </a:p>
        </p:txBody>
      </p:sp>
    </p:spTree>
  </p:cSld>
  <p:clrMap bg1="lt1" tx1="dk1" bg2="lt2" tx2="dk2" accent1="accent1" accent2="accent2" accent3="accent3" accent4="accent4" accent5="accent5" accent6="accent6" hlink="hlink" folHlink="folHlink"/>
  <p:sldLayoutIdLst>
    <p:sldLayoutId id="2147486983" r:id="rId1"/>
    <p:sldLayoutId id="2147486984" r:id="rId2"/>
    <p:sldLayoutId id="2147486985" r:id="rId3"/>
    <p:sldLayoutId id="2147486986" r:id="rId4"/>
    <p:sldLayoutId id="2147486987" r:id="rId5"/>
    <p:sldLayoutId id="2147486988" r:id="rId6"/>
    <p:sldLayoutId id="2147486989" r:id="rId7"/>
    <p:sldLayoutId id="2147486990" r:id="rId8"/>
    <p:sldLayoutId id="2147486991" r:id="rId9"/>
    <p:sldLayoutId id="2147486992" r:id="rId10"/>
    <p:sldLayoutId id="2147486993" r:id="rId11"/>
  </p:sldLayoutIdLst>
  <p:hf hdr="0" ftr="0" dt="0"/>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781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400"/>
            </a:lvl1pPr>
          </a:lstStyle>
          <a:p>
            <a:pPr>
              <a:defRPr/>
            </a:pPr>
            <a:endParaRPr lang="en-US" altLang="ko-KR">
              <a:solidFill>
                <a:srgbClr val="000000"/>
              </a:solidFill>
              <a:latin typeface="굴림" pitchFamily="50" charset="-127"/>
            </a:endParaRPr>
          </a:p>
        </p:txBody>
      </p:sp>
      <p:sp>
        <p:nvSpPr>
          <p:cNvPr id="178182" name="Rectangle 6"/>
          <p:cNvSpPr>
            <a:spLocks noGrp="1" noChangeArrowheads="1"/>
          </p:cNvSpPr>
          <p:nvPr>
            <p:ph type="sldNum" sz="quarter" idx="4"/>
          </p:nvPr>
        </p:nvSpPr>
        <p:spPr bwMode="auto">
          <a:xfrm>
            <a:off x="468313"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buFontTx/>
              <a:buNone/>
              <a:defRPr sz="1400"/>
            </a:lvl1pPr>
          </a:lstStyle>
          <a:p>
            <a:pPr>
              <a:defRPr/>
            </a:pPr>
            <a:fld id="{D4BBA12A-63F4-4CEA-9933-2B927C1E7CFF}" type="slidenum">
              <a:rPr lang="en-US" altLang="ko-KR">
                <a:solidFill>
                  <a:srgbClr val="000000"/>
                </a:solidFill>
                <a:latin typeface="굴림" pitchFamily="50" charset="-127"/>
              </a:rPr>
              <a:pPr>
                <a:defRPr/>
              </a:pPr>
              <a:t>‹#›</a:t>
            </a:fld>
            <a:endParaRPr lang="en-US" altLang="ko-KR">
              <a:solidFill>
                <a:srgbClr val="000000"/>
              </a:solidFill>
              <a:latin typeface="굴림" pitchFamily="50" charset="-127"/>
            </a:endParaRPr>
          </a:p>
        </p:txBody>
      </p:sp>
    </p:spTree>
  </p:cSld>
  <p:clrMap bg1="lt1" tx1="dk1" bg2="lt2" tx2="dk2" accent1="accent1" accent2="accent2" accent3="accent3" accent4="accent4" accent5="accent5" accent6="accent6" hlink="hlink" folHlink="folHlink"/>
  <p:sldLayoutIdLst>
    <p:sldLayoutId id="2147486995" r:id="rId1"/>
    <p:sldLayoutId id="2147486996" r:id="rId2"/>
    <p:sldLayoutId id="2147486997" r:id="rId3"/>
    <p:sldLayoutId id="2147486998" r:id="rId4"/>
    <p:sldLayoutId id="2147486999" r:id="rId5"/>
    <p:sldLayoutId id="2147487000" r:id="rId6"/>
    <p:sldLayoutId id="2147487001" r:id="rId7"/>
    <p:sldLayoutId id="2147487002" r:id="rId8"/>
    <p:sldLayoutId id="2147487003" r:id="rId9"/>
    <p:sldLayoutId id="2147487004" r:id="rId10"/>
    <p:sldLayoutId id="2147487005" r:id="rId11"/>
  </p:sldLayoutIdLst>
  <p:hf hdr="0" ftr="0" dt="0"/>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781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400"/>
            </a:lvl1pPr>
          </a:lstStyle>
          <a:p>
            <a:pPr>
              <a:defRPr/>
            </a:pPr>
            <a:endParaRPr lang="en-US" altLang="ko-KR">
              <a:solidFill>
                <a:srgbClr val="000000"/>
              </a:solidFill>
              <a:latin typeface="굴림" pitchFamily="50" charset="-127"/>
            </a:endParaRPr>
          </a:p>
        </p:txBody>
      </p:sp>
      <p:sp>
        <p:nvSpPr>
          <p:cNvPr id="178182" name="Rectangle 6"/>
          <p:cNvSpPr>
            <a:spLocks noGrp="1" noChangeArrowheads="1"/>
          </p:cNvSpPr>
          <p:nvPr>
            <p:ph type="sldNum" sz="quarter" idx="4"/>
          </p:nvPr>
        </p:nvSpPr>
        <p:spPr bwMode="auto">
          <a:xfrm>
            <a:off x="468313"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buFontTx/>
              <a:buNone/>
              <a:defRPr sz="1400"/>
            </a:lvl1pPr>
          </a:lstStyle>
          <a:p>
            <a:pPr>
              <a:defRPr/>
            </a:pPr>
            <a:fld id="{D4BBA12A-63F4-4CEA-9933-2B927C1E7CFF}" type="slidenum">
              <a:rPr lang="en-US" altLang="ko-KR">
                <a:solidFill>
                  <a:srgbClr val="000000"/>
                </a:solidFill>
                <a:latin typeface="굴림" pitchFamily="50" charset="-127"/>
              </a:rPr>
              <a:pPr>
                <a:defRPr/>
              </a:pPr>
              <a:t>‹#›</a:t>
            </a:fld>
            <a:endParaRPr lang="en-US" altLang="ko-KR">
              <a:solidFill>
                <a:srgbClr val="000000"/>
              </a:solidFill>
              <a:latin typeface="굴림" pitchFamily="50" charset="-127"/>
            </a:endParaRPr>
          </a:p>
        </p:txBody>
      </p:sp>
    </p:spTree>
  </p:cSld>
  <p:clrMap bg1="lt1" tx1="dk1" bg2="lt2" tx2="dk2" accent1="accent1" accent2="accent2" accent3="accent3" accent4="accent4" accent5="accent5" accent6="accent6" hlink="hlink" folHlink="folHlink"/>
  <p:sldLayoutIdLst>
    <p:sldLayoutId id="2147487007" r:id="rId1"/>
    <p:sldLayoutId id="2147487008" r:id="rId2"/>
    <p:sldLayoutId id="2147487009" r:id="rId3"/>
    <p:sldLayoutId id="2147487010" r:id="rId4"/>
    <p:sldLayoutId id="2147487011" r:id="rId5"/>
    <p:sldLayoutId id="2147487012" r:id="rId6"/>
    <p:sldLayoutId id="2147487013" r:id="rId7"/>
    <p:sldLayoutId id="2147487014" r:id="rId8"/>
    <p:sldLayoutId id="2147487015" r:id="rId9"/>
    <p:sldLayoutId id="2147487016" r:id="rId10"/>
    <p:sldLayoutId id="2147487017" r:id="rId11"/>
  </p:sldLayoutIdLst>
  <p:hf hdr="0" ftr="0" dt="0"/>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3491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b="0">
                <a:solidFill>
                  <a:srgbClr val="000000"/>
                </a:solidFill>
                <a:latin typeface="+mn-lt"/>
                <a:ea typeface="+mn-ea"/>
              </a:defRPr>
            </a:lvl1pPr>
          </a:lstStyle>
          <a:p>
            <a:pPr>
              <a:defRPr/>
            </a:pPr>
            <a:endParaRPr lang="en-US" altLang="ko-KR" sz="1400"/>
          </a:p>
        </p:txBody>
      </p:sp>
      <p:sp>
        <p:nvSpPr>
          <p:cNvPr id="3491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b="0">
                <a:solidFill>
                  <a:srgbClr val="000000"/>
                </a:solidFill>
                <a:latin typeface="+mn-lt"/>
                <a:ea typeface="+mn-ea"/>
              </a:defRPr>
            </a:lvl1pPr>
          </a:lstStyle>
          <a:p>
            <a:pPr>
              <a:defRPr/>
            </a:pPr>
            <a:endParaRPr lang="en-US" altLang="ko-KR" sz="1400"/>
          </a:p>
        </p:txBody>
      </p:sp>
      <p:sp>
        <p:nvSpPr>
          <p:cNvPr id="349190" name="Rectangle 6"/>
          <p:cNvSpPr>
            <a:spLocks noGrp="1" noChangeArrowheads="1"/>
          </p:cNvSpPr>
          <p:nvPr>
            <p:ph type="sldNum" sz="quarter" idx="4"/>
          </p:nvPr>
        </p:nvSpPr>
        <p:spPr bwMode="auto">
          <a:xfrm>
            <a:off x="6975475" y="62658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000" b="0">
                <a:solidFill>
                  <a:srgbClr val="000000"/>
                </a:solidFill>
                <a:latin typeface="+mn-lt"/>
                <a:ea typeface="+mn-ea"/>
              </a:defRPr>
            </a:lvl1pPr>
          </a:lstStyle>
          <a:p>
            <a:pPr>
              <a:defRPr/>
            </a:pPr>
            <a:endParaRPr lang="en-US" altLang="ko-KR"/>
          </a:p>
          <a:p>
            <a:pPr>
              <a:defRPr/>
            </a:pPr>
            <a:fld id="{90942357-FECB-4FA1-8155-B1259E481FA2}" type="slidenum">
              <a:rPr lang="en-US" altLang="ko-KR"/>
              <a:pPr>
                <a:defRPr/>
              </a:pPr>
              <a:t>‹#›</a:t>
            </a:fld>
            <a:endParaRPr lang="en-US" altLang="ko-KR"/>
          </a:p>
        </p:txBody>
      </p:sp>
    </p:spTree>
  </p:cSld>
  <p:clrMap bg1="lt1" tx1="dk1" bg2="lt2" tx2="dk2" accent1="accent1" accent2="accent2" accent3="accent3" accent4="accent4" accent5="accent5" accent6="accent6" hlink="hlink" folHlink="folHlink"/>
  <p:sldLayoutIdLst>
    <p:sldLayoutId id="2147487019" r:id="rId1"/>
    <p:sldLayoutId id="2147487020" r:id="rId2"/>
    <p:sldLayoutId id="2147487021" r:id="rId3"/>
    <p:sldLayoutId id="2147487022" r:id="rId4"/>
    <p:sldLayoutId id="2147487023" r:id="rId5"/>
    <p:sldLayoutId id="2147487024" r:id="rId6"/>
    <p:sldLayoutId id="2147487025" r:id="rId7"/>
    <p:sldLayoutId id="2147487026" r:id="rId8"/>
    <p:sldLayoutId id="2147487027" r:id="rId9"/>
    <p:sldLayoutId id="2147487028" r:id="rId10"/>
    <p:sldLayoutId id="2147487029" r:id="rId11"/>
  </p:sldLayoutIdLst>
  <p:hf hdr="0" ftr="0" dt="0"/>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2437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굴림" charset="-127"/>
              </a:defRPr>
            </a:lvl1pPr>
          </a:lstStyle>
          <a:p>
            <a:pPr>
              <a:defRPr/>
            </a:pPr>
            <a:endParaRPr lang="en-US" altLang="ko-KR"/>
          </a:p>
        </p:txBody>
      </p:sp>
      <p:sp>
        <p:nvSpPr>
          <p:cNvPr id="2437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굴림" charset="-127"/>
              </a:defRPr>
            </a:lvl1pPr>
          </a:lstStyle>
          <a:p>
            <a:pPr>
              <a:defRPr/>
            </a:pPr>
            <a:endParaRPr lang="en-US" altLang="ko-KR"/>
          </a:p>
        </p:txBody>
      </p:sp>
      <p:sp>
        <p:nvSpPr>
          <p:cNvPr id="243718" name="Rectangle 6"/>
          <p:cNvSpPr>
            <a:spLocks noGrp="1" noChangeArrowheads="1"/>
          </p:cNvSpPr>
          <p:nvPr>
            <p:ph type="sldNum" sz="quarter" idx="4"/>
          </p:nvPr>
        </p:nvSpPr>
        <p:spPr bwMode="auto">
          <a:xfrm>
            <a:off x="468313"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굴림" charset="-127"/>
              </a:defRPr>
            </a:lvl1pPr>
          </a:lstStyle>
          <a:p>
            <a:pPr>
              <a:defRPr/>
            </a:pPr>
            <a:fld id="{156A356D-0C81-4976-84ED-AFEAE83CEDDB}" type="slidenum">
              <a:rPr lang="en-US" altLang="ko-KR"/>
              <a:pPr>
                <a:defRPr/>
              </a:pPr>
              <a:t>‹#›</a:t>
            </a:fld>
            <a:endParaRPr lang="en-US" altLang="ko-KR"/>
          </a:p>
        </p:txBody>
      </p:sp>
    </p:spTree>
  </p:cSld>
  <p:clrMap bg1="lt1" tx1="dk1" bg2="lt2" tx2="dk2" accent1="accent1" accent2="accent2" accent3="accent3" accent4="accent4" accent5="accent5" accent6="accent6" hlink="hlink" folHlink="folHlink"/>
  <p:sldLayoutIdLst>
    <p:sldLayoutId id="2147486657" r:id="rId1"/>
    <p:sldLayoutId id="2147486616" r:id="rId2"/>
    <p:sldLayoutId id="2147486617" r:id="rId3"/>
    <p:sldLayoutId id="2147486618" r:id="rId4"/>
    <p:sldLayoutId id="2147486619" r:id="rId5"/>
    <p:sldLayoutId id="2147486620" r:id="rId6"/>
    <p:sldLayoutId id="2147486621" r:id="rId7"/>
    <p:sldLayoutId id="2147486622" r:id="rId8"/>
    <p:sldLayoutId id="2147486623" r:id="rId9"/>
    <p:sldLayoutId id="2147486624" r:id="rId10"/>
    <p:sldLayoutId id="2147486625" r:id="rId11"/>
  </p:sldLayoutIdLst>
  <p:hf hdr="0" ftr="0" dt="0"/>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charset="-127"/>
          <a:ea typeface="굴림" charset="-127"/>
        </a:defRPr>
      </a:lvl2pPr>
      <a:lvl3pPr algn="ctr" rtl="0" eaLnBrk="0" fontAlgn="base" latinLnBrk="1" hangingPunct="0">
        <a:spcBef>
          <a:spcPct val="0"/>
        </a:spcBef>
        <a:spcAft>
          <a:spcPct val="0"/>
        </a:spcAft>
        <a:defRPr kumimoji="1" sz="4400">
          <a:solidFill>
            <a:schemeClr val="tx2"/>
          </a:solidFill>
          <a:latin typeface="굴림" charset="-127"/>
          <a:ea typeface="굴림" charset="-127"/>
        </a:defRPr>
      </a:lvl3pPr>
      <a:lvl4pPr algn="ctr" rtl="0" eaLnBrk="0" fontAlgn="base" latinLnBrk="1" hangingPunct="0">
        <a:spcBef>
          <a:spcPct val="0"/>
        </a:spcBef>
        <a:spcAft>
          <a:spcPct val="0"/>
        </a:spcAft>
        <a:defRPr kumimoji="1" sz="4400">
          <a:solidFill>
            <a:schemeClr val="tx2"/>
          </a:solidFill>
          <a:latin typeface="굴림" charset="-127"/>
          <a:ea typeface="굴림" charset="-127"/>
        </a:defRPr>
      </a:lvl4pPr>
      <a:lvl5pPr algn="ctr" rtl="0" eaLnBrk="0" fontAlgn="base" latinLnBrk="1" hangingPunct="0">
        <a:spcBef>
          <a:spcPct val="0"/>
        </a:spcBef>
        <a:spcAft>
          <a:spcPct val="0"/>
        </a:spcAft>
        <a:defRPr kumimoji="1" sz="4400">
          <a:solidFill>
            <a:schemeClr val="tx2"/>
          </a:solidFill>
          <a:latin typeface="굴림" charset="-127"/>
          <a:ea typeface="굴림" charset="-127"/>
        </a:defRPr>
      </a:lvl5pPr>
      <a:lvl6pPr marL="457200" algn="ctr" rtl="0" fontAlgn="base" latinLnBrk="1">
        <a:spcBef>
          <a:spcPct val="0"/>
        </a:spcBef>
        <a:spcAft>
          <a:spcPct val="0"/>
        </a:spcAft>
        <a:defRPr kumimoji="1" sz="4400">
          <a:solidFill>
            <a:schemeClr val="tx2"/>
          </a:solidFill>
          <a:latin typeface="굴림" charset="-127"/>
          <a:ea typeface="굴림" charset="-127"/>
        </a:defRPr>
      </a:lvl6pPr>
      <a:lvl7pPr marL="914400" algn="ctr" rtl="0" fontAlgn="base" latinLnBrk="1">
        <a:spcBef>
          <a:spcPct val="0"/>
        </a:spcBef>
        <a:spcAft>
          <a:spcPct val="0"/>
        </a:spcAft>
        <a:defRPr kumimoji="1" sz="4400">
          <a:solidFill>
            <a:schemeClr val="tx2"/>
          </a:solidFill>
          <a:latin typeface="굴림" charset="-127"/>
          <a:ea typeface="굴림" charset="-127"/>
        </a:defRPr>
      </a:lvl7pPr>
      <a:lvl8pPr marL="1371600" algn="ctr" rtl="0" fontAlgn="base" latinLnBrk="1">
        <a:spcBef>
          <a:spcPct val="0"/>
        </a:spcBef>
        <a:spcAft>
          <a:spcPct val="0"/>
        </a:spcAft>
        <a:defRPr kumimoji="1" sz="4400">
          <a:solidFill>
            <a:schemeClr val="tx2"/>
          </a:solidFill>
          <a:latin typeface="굴림" charset="-127"/>
          <a:ea typeface="굴림" charset="-127"/>
        </a:defRPr>
      </a:lvl8pPr>
      <a:lvl9pPr marL="1828800" algn="ctr" rtl="0" fontAlgn="base" latinLnBrk="1">
        <a:spcBef>
          <a:spcPct val="0"/>
        </a:spcBef>
        <a:spcAft>
          <a:spcPct val="0"/>
        </a:spcAft>
        <a:defRPr kumimoji="1" sz="4400">
          <a:solidFill>
            <a:schemeClr val="tx2"/>
          </a:solidFill>
          <a:latin typeface="굴림" charset="-127"/>
          <a:ea typeface="굴림"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4843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ltLang="ko-KR">
              <a:solidFill>
                <a:srgbClr val="000000"/>
              </a:solidFill>
              <a:latin typeface="굴림" pitchFamily="50" charset="-127"/>
            </a:endParaRPr>
          </a:p>
        </p:txBody>
      </p:sp>
      <p:sp>
        <p:nvSpPr>
          <p:cNvPr id="4843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a:defRPr/>
            </a:pPr>
            <a:endParaRPr lang="en-US" altLang="ko-KR">
              <a:solidFill>
                <a:srgbClr val="000000"/>
              </a:solidFill>
              <a:latin typeface="굴림" pitchFamily="50" charset="-127"/>
            </a:endParaRPr>
          </a:p>
        </p:txBody>
      </p:sp>
      <p:sp>
        <p:nvSpPr>
          <p:cNvPr id="484358" name="Rectangle 6"/>
          <p:cNvSpPr>
            <a:spLocks noGrp="1" noChangeArrowheads="1"/>
          </p:cNvSpPr>
          <p:nvPr>
            <p:ph type="sldNum" sz="quarter" idx="4"/>
          </p:nvPr>
        </p:nvSpPr>
        <p:spPr bwMode="auto">
          <a:xfrm>
            <a:off x="6948488" y="64817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07416368-7B3A-43EC-BC8E-F3E227E82C58}" type="slidenum">
              <a:rPr lang="en-US" altLang="ko-KR">
                <a:solidFill>
                  <a:srgbClr val="000000"/>
                </a:solidFill>
                <a:latin typeface="굴림" pitchFamily="50" charset="-127"/>
              </a:rPr>
              <a:pPr>
                <a:defRPr/>
              </a:pPr>
              <a:t>‹#›</a:t>
            </a:fld>
            <a:endParaRPr lang="en-US" altLang="ko-KR">
              <a:solidFill>
                <a:srgbClr val="000000"/>
              </a:solidFill>
              <a:latin typeface="굴림" pitchFamily="50" charset="-127"/>
            </a:endParaRPr>
          </a:p>
        </p:txBody>
      </p:sp>
    </p:spTree>
  </p:cSld>
  <p:clrMap bg1="lt1" tx1="dk1" bg2="lt2" tx2="dk2" accent1="accent1" accent2="accent2" accent3="accent3" accent4="accent4" accent5="accent5" accent6="accent6" hlink="hlink" folHlink="folHlink"/>
  <p:sldLayoutIdLst>
    <p:sldLayoutId id="2147487031" r:id="rId1"/>
    <p:sldLayoutId id="2147487032" r:id="rId2"/>
    <p:sldLayoutId id="2147487033" r:id="rId3"/>
    <p:sldLayoutId id="2147487034" r:id="rId4"/>
    <p:sldLayoutId id="2147487035" r:id="rId5"/>
    <p:sldLayoutId id="2147487036" r:id="rId6"/>
    <p:sldLayoutId id="2147487037" r:id="rId7"/>
    <p:sldLayoutId id="2147487038" r:id="rId8"/>
    <p:sldLayoutId id="2147487039" r:id="rId9"/>
    <p:sldLayoutId id="2147487040" r:id="rId10"/>
    <p:sldLayoutId id="2147487041" r:id="rId11"/>
  </p:sldLayoutIdLst>
  <p:hf hdr="0" ftr="0" dt="0"/>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lr>
          <a:schemeClr val="accent2"/>
        </a:buClr>
        <a:buFont typeface="Wingdings" pitchFamily="2" charset="2"/>
        <a:buChar char="q"/>
        <a:defRPr kumimoji="1" sz="4000">
          <a:solidFill>
            <a:schemeClr val="accent2"/>
          </a:solidFill>
          <a:latin typeface="+mn-lt"/>
          <a:ea typeface="+mn-ea"/>
          <a:cs typeface="+mn-cs"/>
        </a:defRPr>
      </a:lvl1pPr>
      <a:lvl2pPr marL="742950" indent="-285750" algn="l" rtl="0" eaLnBrk="0" fontAlgn="base" latinLnBrk="1" hangingPunct="0">
        <a:spcBef>
          <a:spcPct val="20000"/>
        </a:spcBef>
        <a:spcAft>
          <a:spcPct val="0"/>
        </a:spcAft>
        <a:buClr>
          <a:srgbClr val="008000"/>
        </a:buClr>
        <a:buSzPct val="80000"/>
        <a:buFont typeface="Wingdings" pitchFamily="2" charset="2"/>
        <a:buChar char="l"/>
        <a:defRPr kumimoji="1" sz="2800">
          <a:solidFill>
            <a:schemeClr val="tx1"/>
          </a:solidFill>
          <a:latin typeface="+mn-lt"/>
          <a:ea typeface="+mn-ea"/>
        </a:defRPr>
      </a:lvl2pPr>
      <a:lvl3pPr marL="1143000" indent="-228600" algn="l" rtl="0" eaLnBrk="0" fontAlgn="base" latinLnBrk="1" hangingPunct="0">
        <a:spcBef>
          <a:spcPct val="20000"/>
        </a:spcBef>
        <a:spcAft>
          <a:spcPct val="0"/>
        </a:spcAft>
        <a:buClr>
          <a:srgbClr val="FF6600"/>
        </a:buClr>
        <a:buFont typeface="Wingdings" pitchFamily="2" charset="2"/>
        <a:buChar char="ü"/>
        <a:defRPr kumimoji="1" sz="2400">
          <a:solidFill>
            <a:schemeClr val="tx1"/>
          </a:solidFill>
          <a:latin typeface="+mn-lt"/>
          <a:ea typeface="+mn-ea"/>
        </a:defRPr>
      </a:lvl3pPr>
      <a:lvl4pPr marL="1600200" indent="-228600" algn="l" rtl="0" eaLnBrk="0" fontAlgn="base" latinLnBrk="1" hangingPunct="0">
        <a:spcBef>
          <a:spcPct val="20000"/>
        </a:spcBef>
        <a:spcAft>
          <a:spcPct val="0"/>
        </a:spcAft>
        <a:buClr>
          <a:srgbClr val="3333FF"/>
        </a:buClr>
        <a:buFont typeface="Arial" pitchFamily="34" charset="0"/>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lr>
          <a:srgbClr val="FF0066"/>
        </a:buClr>
        <a:buFont typeface="Arial" pitchFamily="34" charset="0"/>
        <a:buChar char="»"/>
        <a:defRPr kumimoji="1" sz="2000">
          <a:solidFill>
            <a:schemeClr val="tx1"/>
          </a:solidFill>
          <a:latin typeface="+mn-lt"/>
          <a:ea typeface="+mn-ea"/>
        </a:defRPr>
      </a:lvl5pPr>
      <a:lvl6pPr marL="2514600" indent="-228600" algn="l" rtl="0" fontAlgn="base" latinLnBrk="1">
        <a:spcBef>
          <a:spcPct val="20000"/>
        </a:spcBef>
        <a:spcAft>
          <a:spcPct val="0"/>
        </a:spcAft>
        <a:buClr>
          <a:srgbClr val="FF0066"/>
        </a:buClr>
        <a:buFont typeface="Arial" pitchFamily="34" charset="0"/>
        <a:buChar char="»"/>
        <a:defRPr kumimoji="1" sz="2000">
          <a:solidFill>
            <a:schemeClr val="tx1"/>
          </a:solidFill>
          <a:latin typeface="+mn-lt"/>
          <a:ea typeface="+mn-ea"/>
        </a:defRPr>
      </a:lvl6pPr>
      <a:lvl7pPr marL="2971800" indent="-228600" algn="l" rtl="0" fontAlgn="base" latinLnBrk="1">
        <a:spcBef>
          <a:spcPct val="20000"/>
        </a:spcBef>
        <a:spcAft>
          <a:spcPct val="0"/>
        </a:spcAft>
        <a:buClr>
          <a:srgbClr val="FF0066"/>
        </a:buClr>
        <a:buFont typeface="Arial" pitchFamily="34" charset="0"/>
        <a:buChar char="»"/>
        <a:defRPr kumimoji="1" sz="2000">
          <a:solidFill>
            <a:schemeClr val="tx1"/>
          </a:solidFill>
          <a:latin typeface="+mn-lt"/>
          <a:ea typeface="+mn-ea"/>
        </a:defRPr>
      </a:lvl7pPr>
      <a:lvl8pPr marL="3429000" indent="-228600" algn="l" rtl="0" fontAlgn="base" latinLnBrk="1">
        <a:spcBef>
          <a:spcPct val="20000"/>
        </a:spcBef>
        <a:spcAft>
          <a:spcPct val="0"/>
        </a:spcAft>
        <a:buClr>
          <a:srgbClr val="FF0066"/>
        </a:buClr>
        <a:buFont typeface="Arial" pitchFamily="34" charset="0"/>
        <a:buChar char="»"/>
        <a:defRPr kumimoji="1" sz="2000">
          <a:solidFill>
            <a:schemeClr val="tx1"/>
          </a:solidFill>
          <a:latin typeface="+mn-lt"/>
          <a:ea typeface="+mn-ea"/>
        </a:defRPr>
      </a:lvl8pPr>
      <a:lvl9pPr marL="3886200" indent="-228600" algn="l" rtl="0" fontAlgn="base" latinLnBrk="1">
        <a:spcBef>
          <a:spcPct val="20000"/>
        </a:spcBef>
        <a:spcAft>
          <a:spcPct val="0"/>
        </a:spcAft>
        <a:buClr>
          <a:srgbClr val="FF0066"/>
        </a:buClr>
        <a:buFont typeface="Arial" pitchFamily="34" charset="0"/>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781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400"/>
            </a:lvl1pPr>
          </a:lstStyle>
          <a:p>
            <a:pPr>
              <a:defRPr/>
            </a:pPr>
            <a:endParaRPr lang="en-US" altLang="ko-KR">
              <a:solidFill>
                <a:srgbClr val="000000"/>
              </a:solidFill>
              <a:latin typeface="굴림" pitchFamily="50" charset="-127"/>
            </a:endParaRPr>
          </a:p>
        </p:txBody>
      </p:sp>
      <p:sp>
        <p:nvSpPr>
          <p:cNvPr id="178182" name="Rectangle 6"/>
          <p:cNvSpPr>
            <a:spLocks noGrp="1" noChangeArrowheads="1"/>
          </p:cNvSpPr>
          <p:nvPr>
            <p:ph type="sldNum" sz="quarter" idx="4"/>
          </p:nvPr>
        </p:nvSpPr>
        <p:spPr bwMode="auto">
          <a:xfrm>
            <a:off x="468313"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buFontTx/>
              <a:buNone/>
              <a:defRPr sz="1400"/>
            </a:lvl1pPr>
          </a:lstStyle>
          <a:p>
            <a:pPr>
              <a:defRPr/>
            </a:pPr>
            <a:fld id="{D4BBA12A-63F4-4CEA-9933-2B927C1E7CFF}" type="slidenum">
              <a:rPr lang="en-US" altLang="ko-KR">
                <a:solidFill>
                  <a:srgbClr val="000000"/>
                </a:solidFill>
                <a:latin typeface="굴림" pitchFamily="50" charset="-127"/>
              </a:rPr>
              <a:pPr>
                <a:defRPr/>
              </a:pPr>
              <a:t>‹#›</a:t>
            </a:fld>
            <a:endParaRPr lang="en-US" altLang="ko-KR">
              <a:solidFill>
                <a:srgbClr val="000000"/>
              </a:solidFill>
              <a:latin typeface="굴림" pitchFamily="50" charset="-127"/>
            </a:endParaRPr>
          </a:p>
        </p:txBody>
      </p:sp>
    </p:spTree>
  </p:cSld>
  <p:clrMap bg1="lt1" tx1="dk1" bg2="lt2" tx2="dk2" accent1="accent1" accent2="accent2" accent3="accent3" accent4="accent4" accent5="accent5" accent6="accent6" hlink="hlink" folHlink="folHlink"/>
  <p:sldLayoutIdLst>
    <p:sldLayoutId id="2147487043" r:id="rId1"/>
    <p:sldLayoutId id="2147487044" r:id="rId2"/>
    <p:sldLayoutId id="2147487045" r:id="rId3"/>
    <p:sldLayoutId id="2147487046" r:id="rId4"/>
    <p:sldLayoutId id="2147487047" r:id="rId5"/>
    <p:sldLayoutId id="2147487048" r:id="rId6"/>
    <p:sldLayoutId id="2147487049" r:id="rId7"/>
    <p:sldLayoutId id="2147487050" r:id="rId8"/>
    <p:sldLayoutId id="2147487051" r:id="rId9"/>
    <p:sldLayoutId id="2147487052" r:id="rId10"/>
    <p:sldLayoutId id="2147487053" r:id="rId11"/>
  </p:sldLayoutIdLst>
  <p:hf hdr="0" ftr="0" dt="0"/>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645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ltLang="ko-KR">
              <a:latin typeface="굴림" pitchFamily="50" charset="-127"/>
            </a:endParaRPr>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ltLang="ko-KR">
              <a:latin typeface="굴림" pitchFamily="50" charset="-127"/>
            </a:endParaRPr>
          </a:p>
        </p:txBody>
      </p:sp>
      <p:sp>
        <p:nvSpPr>
          <p:cNvPr id="64518" name="Rectangle 6"/>
          <p:cNvSpPr>
            <a:spLocks noGrp="1" noChangeArrowheads="1"/>
          </p:cNvSpPr>
          <p:nvPr>
            <p:ph type="sldNum" sz="quarter" idx="4"/>
          </p:nvPr>
        </p:nvSpPr>
        <p:spPr bwMode="auto">
          <a:xfrm>
            <a:off x="6804025"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8CF3F2A7-4D77-417E-99B0-531AD9F0A19D}" type="slidenum">
              <a:rPr lang="en-US" altLang="ko-KR">
                <a:latin typeface="굴림" pitchFamily="50" charset="-127"/>
              </a:rPr>
              <a:pPr>
                <a:defRPr/>
              </a:pPr>
              <a:t>‹#›</a:t>
            </a:fld>
            <a:endParaRPr lang="en-US" altLang="ko-KR">
              <a:latin typeface="굴림" pitchFamily="50" charset="-127"/>
            </a:endParaRPr>
          </a:p>
        </p:txBody>
      </p:sp>
    </p:spTree>
  </p:cSld>
  <p:clrMap bg1="lt1" tx1="dk1" bg2="lt2" tx2="dk2" accent1="accent1" accent2="accent2" accent3="accent3" accent4="accent4" accent5="accent5" accent6="accent6" hlink="hlink" folHlink="folHlink"/>
  <p:sldLayoutIdLst>
    <p:sldLayoutId id="2147487055" r:id="rId1"/>
    <p:sldLayoutId id="2147487056" r:id="rId2"/>
    <p:sldLayoutId id="2147487057" r:id="rId3"/>
    <p:sldLayoutId id="2147487058" r:id="rId4"/>
    <p:sldLayoutId id="2147487059" r:id="rId5"/>
    <p:sldLayoutId id="2147487060" r:id="rId6"/>
    <p:sldLayoutId id="2147487061" r:id="rId7"/>
    <p:sldLayoutId id="2147487062" r:id="rId8"/>
    <p:sldLayoutId id="2147487063" r:id="rId9"/>
    <p:sldLayoutId id="2147487064" r:id="rId10"/>
    <p:sldLayoutId id="2147487065" r:id="rId11"/>
  </p:sldLayoutIdLst>
  <p:hf hdr="0" ftr="0" dt="0"/>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781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400"/>
            </a:lvl1pPr>
          </a:lstStyle>
          <a:p>
            <a:pPr>
              <a:defRPr/>
            </a:pPr>
            <a:endParaRPr lang="en-US" altLang="ko-KR">
              <a:solidFill>
                <a:srgbClr val="000000"/>
              </a:solidFill>
              <a:latin typeface="굴림" pitchFamily="50" charset="-127"/>
            </a:endParaRPr>
          </a:p>
        </p:txBody>
      </p:sp>
      <p:sp>
        <p:nvSpPr>
          <p:cNvPr id="178182" name="Rectangle 6"/>
          <p:cNvSpPr>
            <a:spLocks noGrp="1" noChangeArrowheads="1"/>
          </p:cNvSpPr>
          <p:nvPr>
            <p:ph type="sldNum" sz="quarter" idx="4"/>
          </p:nvPr>
        </p:nvSpPr>
        <p:spPr bwMode="auto">
          <a:xfrm>
            <a:off x="468313"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buFontTx/>
              <a:buNone/>
              <a:defRPr sz="1400"/>
            </a:lvl1pPr>
          </a:lstStyle>
          <a:p>
            <a:pPr>
              <a:defRPr/>
            </a:pPr>
            <a:fld id="{D4BBA12A-63F4-4CEA-9933-2B927C1E7CFF}" type="slidenum">
              <a:rPr lang="en-US" altLang="ko-KR">
                <a:solidFill>
                  <a:srgbClr val="000000"/>
                </a:solidFill>
                <a:latin typeface="굴림" pitchFamily="50" charset="-127"/>
              </a:rPr>
              <a:pPr>
                <a:defRPr/>
              </a:pPr>
              <a:t>‹#›</a:t>
            </a:fld>
            <a:endParaRPr lang="en-US" altLang="ko-KR">
              <a:solidFill>
                <a:srgbClr val="000000"/>
              </a:solidFill>
              <a:latin typeface="굴림" pitchFamily="50" charset="-127"/>
            </a:endParaRPr>
          </a:p>
        </p:txBody>
      </p:sp>
    </p:spTree>
  </p:cSld>
  <p:clrMap bg1="lt1" tx1="dk1" bg2="lt2" tx2="dk2" accent1="accent1" accent2="accent2" accent3="accent3" accent4="accent4" accent5="accent5" accent6="accent6" hlink="hlink" folHlink="folHlink"/>
  <p:sldLayoutIdLst>
    <p:sldLayoutId id="2147487067" r:id="rId1"/>
    <p:sldLayoutId id="2147487068" r:id="rId2"/>
    <p:sldLayoutId id="2147487069" r:id="rId3"/>
    <p:sldLayoutId id="2147487070" r:id="rId4"/>
    <p:sldLayoutId id="2147487071" r:id="rId5"/>
    <p:sldLayoutId id="2147487072" r:id="rId6"/>
    <p:sldLayoutId id="2147487073" r:id="rId7"/>
    <p:sldLayoutId id="2147487074" r:id="rId8"/>
    <p:sldLayoutId id="2147487075" r:id="rId9"/>
    <p:sldLayoutId id="2147487076" r:id="rId10"/>
    <p:sldLayoutId id="2147487077" r:id="rId11"/>
  </p:sldLayoutIdLst>
  <p:hf hdr="0" ftr="0" dt="0"/>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2048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993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1400">
                <a:solidFill>
                  <a:srgbClr val="000000"/>
                </a:solidFill>
                <a:latin typeface="+mn-lt"/>
                <a:ea typeface="+mn-ea"/>
              </a:defRPr>
            </a:lvl1pPr>
          </a:lstStyle>
          <a:p>
            <a:pPr>
              <a:defRPr/>
            </a:pPr>
            <a:fld id="{B338E2BC-20DB-4FA8-A8C5-80EA0AF62123}" type="datetimeFigureOut">
              <a:rPr lang="ko-KR" altLang="en-US"/>
              <a:pPr>
                <a:defRPr/>
              </a:pPr>
              <a:t>2020-10-13</a:t>
            </a:fld>
            <a:endParaRPr lang="en-US" altLang="ko-KR"/>
          </a:p>
        </p:txBody>
      </p:sp>
      <p:sp>
        <p:nvSpPr>
          <p:cNvPr id="993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ClrTx/>
              <a:buSzTx/>
              <a:buFontTx/>
              <a:buNone/>
              <a:defRPr sz="1400">
                <a:solidFill>
                  <a:srgbClr val="000000"/>
                </a:solidFill>
                <a:latin typeface="+mn-lt"/>
                <a:ea typeface="+mn-ea"/>
              </a:defRPr>
            </a:lvl1pPr>
          </a:lstStyle>
          <a:p>
            <a:pPr>
              <a:defRPr/>
            </a:pPr>
            <a:endParaRPr lang="en-US" altLang="ko-KR"/>
          </a:p>
        </p:txBody>
      </p:sp>
      <p:sp>
        <p:nvSpPr>
          <p:cNvPr id="99334" name="Rectangle 6"/>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000">
                <a:solidFill>
                  <a:srgbClr val="000000"/>
                </a:solidFill>
                <a:latin typeface="+mn-lt"/>
                <a:ea typeface="+mn-ea"/>
              </a:defRPr>
            </a:lvl1pPr>
          </a:lstStyle>
          <a:p>
            <a:pPr>
              <a:defRPr/>
            </a:pPr>
            <a:endParaRPr lang="ko-KR" altLang="en-US"/>
          </a:p>
          <a:p>
            <a:pPr>
              <a:defRPr/>
            </a:pPr>
            <a:fld id="{DE199F0C-19AE-47F1-8C95-D1D435E18763}" type="slidenum">
              <a:rPr lang="ko-KR" altLang="en-US"/>
              <a:pPr>
                <a:defRPr/>
              </a:pPr>
              <a:t>‹#›</a:t>
            </a:fld>
            <a:endParaRPr lang="en-US" altLang="ko-KR"/>
          </a:p>
        </p:txBody>
      </p:sp>
    </p:spTree>
  </p:cSld>
  <p:clrMap bg1="lt1" tx1="dk1" bg2="lt2" tx2="dk2" accent1="accent1" accent2="accent2" accent3="accent3" accent4="accent4" accent5="accent5" accent6="accent6" hlink="hlink" folHlink="folHlink"/>
  <p:sldLayoutIdLst>
    <p:sldLayoutId id="2147487091" r:id="rId1"/>
    <p:sldLayoutId id="2147487092" r:id="rId2"/>
    <p:sldLayoutId id="2147487093" r:id="rId3"/>
    <p:sldLayoutId id="2147487094" r:id="rId4"/>
    <p:sldLayoutId id="2147487095" r:id="rId5"/>
    <p:sldLayoutId id="2147487096" r:id="rId6"/>
    <p:sldLayoutId id="2147487097" r:id="rId7"/>
    <p:sldLayoutId id="2147487098" r:id="rId8"/>
    <p:sldLayoutId id="2147487099" r:id="rId9"/>
    <p:sldLayoutId id="2147487100" r:id="rId10"/>
    <p:sldLayoutId id="2147487101" r:id="rId11"/>
  </p:sldLayoutIdLst>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sub_4"/>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sp>
        <p:nvSpPr>
          <p:cNvPr id="1027" name="Rectangle 4"/>
          <p:cNvSpPr>
            <a:spLocks noGrp="1" noChangeArrowheads="1"/>
          </p:cNvSpPr>
          <p:nvPr>
            <p:ph type="body" idx="1"/>
          </p:nvPr>
        </p:nvSpPr>
        <p:spPr bwMode="auto">
          <a:xfrm>
            <a:off x="266700" y="1524000"/>
            <a:ext cx="86487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smtClean="0"/>
              <a:t>Content</a:t>
            </a:r>
          </a:p>
          <a:p>
            <a:pPr lvl="1"/>
            <a:r>
              <a:rPr lang="en-US" altLang="ko-KR" smtClean="0"/>
              <a:t>First Level</a:t>
            </a:r>
          </a:p>
          <a:p>
            <a:pPr lvl="2"/>
            <a:r>
              <a:rPr lang="en-US" altLang="ko-KR" smtClean="0"/>
              <a:t>Second Level</a:t>
            </a:r>
          </a:p>
        </p:txBody>
      </p:sp>
      <p:sp>
        <p:nvSpPr>
          <p:cNvPr id="640008" name="Rectangle 8"/>
          <p:cNvSpPr>
            <a:spLocks noGrp="1" noChangeArrowheads="1"/>
          </p:cNvSpPr>
          <p:nvPr>
            <p:ph type="sldNum" sz="quarter" idx="4"/>
          </p:nvPr>
        </p:nvSpPr>
        <p:spPr bwMode="auto">
          <a:xfrm>
            <a:off x="7010400" y="6453188"/>
            <a:ext cx="21336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latin typeface="+mj-lt"/>
                <a:ea typeface="+mn-ea"/>
                <a:cs typeface="+mn-cs"/>
              </a:defRPr>
            </a:lvl1pPr>
          </a:lstStyle>
          <a:p>
            <a:pPr>
              <a:defRPr/>
            </a:pPr>
            <a:fld id="{05CDAB03-C770-43A6-8F8F-F2C8C66AF0C6}" type="slidenum">
              <a:rPr lang="en-US" altLang="ko-KR">
                <a:solidFill>
                  <a:srgbClr val="000000"/>
                </a:solidFill>
              </a:rPr>
              <a:pPr>
                <a:defRPr/>
              </a:pPr>
              <a:t>‹#›</a:t>
            </a:fld>
            <a:endParaRPr lang="en-US" altLang="ko-KR">
              <a:solidFill>
                <a:srgbClr val="000000"/>
              </a:solidFill>
            </a:endParaRPr>
          </a:p>
        </p:txBody>
      </p:sp>
    </p:spTree>
  </p:cSld>
  <p:clrMap bg1="lt1" tx1="dk1" bg2="lt2" tx2="dk2" accent1="accent1" accent2="accent2" accent3="accent3" accent4="accent4" accent5="accent5" accent6="accent6" hlink="hlink" folHlink="folHlink"/>
  <p:sldLayoutIdLst>
    <p:sldLayoutId id="2147487103" r:id="rId1"/>
    <p:sldLayoutId id="2147487104" r:id="rId2"/>
    <p:sldLayoutId id="2147487105" r:id="rId3"/>
    <p:sldLayoutId id="2147487106" r:id="rId4"/>
    <p:sldLayoutId id="2147487107" r:id="rId5"/>
    <p:sldLayoutId id="2147487108" r:id="rId6"/>
    <p:sldLayoutId id="2147487109" r:id="rId7"/>
    <p:sldLayoutId id="2147487110" r:id="rId8"/>
    <p:sldLayoutId id="2147487111" r:id="rId9"/>
    <p:sldLayoutId id="2147487112" r:id="rId10"/>
    <p:sldLayoutId id="2147487113" r:id="rId11"/>
    <p:sldLayoutId id="2147487114" r:id="rId12"/>
    <p:sldLayoutId id="2147487115" r:id="rId13"/>
    <p:sldLayoutId id="2147487116" r:id="rId14"/>
  </p:sldLayoutIdLst>
  <p:transition>
    <p:zoom/>
  </p:transition>
  <p:timing>
    <p:tnLst>
      <p:par>
        <p:cTn id="1" dur="indefinite" restart="never" nodeType="tmRoot"/>
      </p:par>
    </p:tnLst>
  </p:timing>
  <p:hf hdr="0" ftr="0" dt="0"/>
  <p:txStyles>
    <p:titleStyle>
      <a:lvl1pPr algn="l" rtl="0" eaLnBrk="0" fontAlgn="base" latinLnBrk="1" hangingPunct="0">
        <a:spcBef>
          <a:spcPct val="0"/>
        </a:spcBef>
        <a:spcAft>
          <a:spcPct val="0"/>
        </a:spcAft>
        <a:defRPr kumimoji="1" sz="3000">
          <a:solidFill>
            <a:srgbClr val="002E5C"/>
          </a:solidFill>
          <a:latin typeface="+mj-lt"/>
          <a:ea typeface="+mj-ea"/>
          <a:cs typeface="+mj-cs"/>
        </a:defRPr>
      </a:lvl1pPr>
      <a:lvl2pPr algn="l" rtl="0" eaLnBrk="0" fontAlgn="base" latinLnBrk="1" hangingPunct="0">
        <a:spcBef>
          <a:spcPct val="0"/>
        </a:spcBef>
        <a:spcAft>
          <a:spcPct val="0"/>
        </a:spcAft>
        <a:defRPr kumimoji="1" sz="3000">
          <a:solidFill>
            <a:srgbClr val="002E5C"/>
          </a:solidFill>
          <a:latin typeface="굴림" pitchFamily="50" charset="-127"/>
          <a:ea typeface="굴림" pitchFamily="50" charset="-127"/>
        </a:defRPr>
      </a:lvl2pPr>
      <a:lvl3pPr algn="l" rtl="0" eaLnBrk="0" fontAlgn="base" latinLnBrk="1" hangingPunct="0">
        <a:spcBef>
          <a:spcPct val="0"/>
        </a:spcBef>
        <a:spcAft>
          <a:spcPct val="0"/>
        </a:spcAft>
        <a:defRPr kumimoji="1" sz="3000">
          <a:solidFill>
            <a:srgbClr val="002E5C"/>
          </a:solidFill>
          <a:latin typeface="굴림" pitchFamily="50" charset="-127"/>
          <a:ea typeface="굴림" pitchFamily="50" charset="-127"/>
        </a:defRPr>
      </a:lvl3pPr>
      <a:lvl4pPr algn="l" rtl="0" eaLnBrk="0" fontAlgn="base" latinLnBrk="1" hangingPunct="0">
        <a:spcBef>
          <a:spcPct val="0"/>
        </a:spcBef>
        <a:spcAft>
          <a:spcPct val="0"/>
        </a:spcAft>
        <a:defRPr kumimoji="1" sz="3000">
          <a:solidFill>
            <a:srgbClr val="002E5C"/>
          </a:solidFill>
          <a:latin typeface="굴림" pitchFamily="50" charset="-127"/>
          <a:ea typeface="굴림" pitchFamily="50" charset="-127"/>
        </a:defRPr>
      </a:lvl4pPr>
      <a:lvl5pPr algn="l" rtl="0" eaLnBrk="0" fontAlgn="base" latinLnBrk="1" hangingPunct="0">
        <a:spcBef>
          <a:spcPct val="0"/>
        </a:spcBef>
        <a:spcAft>
          <a:spcPct val="0"/>
        </a:spcAft>
        <a:defRPr kumimoji="1" sz="3000">
          <a:solidFill>
            <a:srgbClr val="002E5C"/>
          </a:solidFill>
          <a:latin typeface="굴림" pitchFamily="50" charset="-127"/>
          <a:ea typeface="굴림" pitchFamily="50" charset="-127"/>
        </a:defRPr>
      </a:lvl5pPr>
      <a:lvl6pPr marL="457200" algn="l" rtl="0" fontAlgn="base" latinLnBrk="1">
        <a:spcBef>
          <a:spcPct val="0"/>
        </a:spcBef>
        <a:spcAft>
          <a:spcPct val="0"/>
        </a:spcAft>
        <a:defRPr kumimoji="1" sz="3000">
          <a:solidFill>
            <a:srgbClr val="002E5C"/>
          </a:solidFill>
          <a:latin typeface="굴림" pitchFamily="50" charset="-127"/>
          <a:ea typeface="굴림" pitchFamily="50" charset="-127"/>
        </a:defRPr>
      </a:lvl6pPr>
      <a:lvl7pPr marL="914400" algn="l" rtl="0" fontAlgn="base" latinLnBrk="1">
        <a:spcBef>
          <a:spcPct val="0"/>
        </a:spcBef>
        <a:spcAft>
          <a:spcPct val="0"/>
        </a:spcAft>
        <a:defRPr kumimoji="1" sz="3000">
          <a:solidFill>
            <a:srgbClr val="002E5C"/>
          </a:solidFill>
          <a:latin typeface="굴림" pitchFamily="50" charset="-127"/>
          <a:ea typeface="굴림" pitchFamily="50" charset="-127"/>
        </a:defRPr>
      </a:lvl7pPr>
      <a:lvl8pPr marL="1371600" algn="l" rtl="0" fontAlgn="base" latinLnBrk="1">
        <a:spcBef>
          <a:spcPct val="0"/>
        </a:spcBef>
        <a:spcAft>
          <a:spcPct val="0"/>
        </a:spcAft>
        <a:defRPr kumimoji="1" sz="3000">
          <a:solidFill>
            <a:srgbClr val="002E5C"/>
          </a:solidFill>
          <a:latin typeface="굴림" pitchFamily="50" charset="-127"/>
          <a:ea typeface="굴림" pitchFamily="50" charset="-127"/>
        </a:defRPr>
      </a:lvl8pPr>
      <a:lvl9pPr marL="1828800" algn="l" rtl="0" fontAlgn="base" latinLnBrk="1">
        <a:spcBef>
          <a:spcPct val="0"/>
        </a:spcBef>
        <a:spcAft>
          <a:spcPct val="0"/>
        </a:spcAft>
        <a:defRPr kumimoji="1" sz="3000">
          <a:solidFill>
            <a:srgbClr val="002E5C"/>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2400" b="1">
          <a:solidFill>
            <a:srgbClr val="003366"/>
          </a:solidFill>
          <a:latin typeface="+mn-lt"/>
          <a:ea typeface="+mn-ea"/>
          <a:cs typeface="+mn-cs"/>
        </a:defRPr>
      </a:lvl1pPr>
      <a:lvl2pPr marL="742950" indent="-285750" algn="l" rtl="0" eaLnBrk="0" fontAlgn="base" latinLnBrk="1" hangingPunct="0">
        <a:spcBef>
          <a:spcPct val="20000"/>
        </a:spcBef>
        <a:spcAft>
          <a:spcPct val="0"/>
        </a:spcAft>
        <a:buChar char="–"/>
        <a:defRPr kumimoji="1" sz="20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0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j-lt"/>
          <a:ea typeface="+mn-ea"/>
        </a:defRPr>
      </a:lvl5pPr>
      <a:lvl6pPr marL="2514600" indent="-228600" algn="l" rtl="0" fontAlgn="base" latinLnBrk="1">
        <a:spcBef>
          <a:spcPct val="20000"/>
        </a:spcBef>
        <a:spcAft>
          <a:spcPct val="0"/>
        </a:spcAft>
        <a:buChar char="»"/>
        <a:defRPr kumimoji="1" sz="2000">
          <a:solidFill>
            <a:schemeClr val="tx1"/>
          </a:solidFill>
          <a:latin typeface="+mj-lt"/>
          <a:ea typeface="+mn-ea"/>
        </a:defRPr>
      </a:lvl6pPr>
      <a:lvl7pPr marL="2971800" indent="-228600" algn="l" rtl="0" fontAlgn="base" latinLnBrk="1">
        <a:spcBef>
          <a:spcPct val="20000"/>
        </a:spcBef>
        <a:spcAft>
          <a:spcPct val="0"/>
        </a:spcAft>
        <a:buChar char="»"/>
        <a:defRPr kumimoji="1" sz="2000">
          <a:solidFill>
            <a:schemeClr val="tx1"/>
          </a:solidFill>
          <a:latin typeface="+mj-lt"/>
          <a:ea typeface="+mn-ea"/>
        </a:defRPr>
      </a:lvl7pPr>
      <a:lvl8pPr marL="3429000" indent="-228600" algn="l" rtl="0" fontAlgn="base" latinLnBrk="1">
        <a:spcBef>
          <a:spcPct val="20000"/>
        </a:spcBef>
        <a:spcAft>
          <a:spcPct val="0"/>
        </a:spcAft>
        <a:buChar char="»"/>
        <a:defRPr kumimoji="1" sz="2000">
          <a:solidFill>
            <a:schemeClr val="tx1"/>
          </a:solidFill>
          <a:latin typeface="+mj-lt"/>
          <a:ea typeface="+mn-ea"/>
        </a:defRPr>
      </a:lvl8pPr>
      <a:lvl9pPr marL="3886200" indent="-228600" algn="l" rtl="0" fontAlgn="base" latinLnBrk="1">
        <a:spcBef>
          <a:spcPct val="20000"/>
        </a:spcBef>
        <a:spcAft>
          <a:spcPct val="0"/>
        </a:spcAft>
        <a:buChar char="»"/>
        <a:defRPr kumimoji="1" sz="2000">
          <a:solidFill>
            <a:schemeClr val="tx1"/>
          </a:solidFill>
          <a:latin typeface="+mj-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781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400"/>
            </a:lvl1pPr>
          </a:lstStyle>
          <a:p>
            <a:pPr>
              <a:defRPr/>
            </a:pPr>
            <a:endParaRPr lang="en-US" altLang="ko-KR">
              <a:solidFill>
                <a:srgbClr val="000000"/>
              </a:solidFill>
              <a:latin typeface="굴림" pitchFamily="50" charset="-127"/>
            </a:endParaRPr>
          </a:p>
        </p:txBody>
      </p:sp>
      <p:sp>
        <p:nvSpPr>
          <p:cNvPr id="178182" name="Rectangle 6"/>
          <p:cNvSpPr>
            <a:spLocks noGrp="1" noChangeArrowheads="1"/>
          </p:cNvSpPr>
          <p:nvPr>
            <p:ph type="sldNum" sz="quarter" idx="4"/>
          </p:nvPr>
        </p:nvSpPr>
        <p:spPr bwMode="auto">
          <a:xfrm>
            <a:off x="468313"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buFontTx/>
              <a:buNone/>
              <a:defRPr sz="1400"/>
            </a:lvl1pPr>
          </a:lstStyle>
          <a:p>
            <a:pPr>
              <a:defRPr/>
            </a:pPr>
            <a:fld id="{2F60DFD8-193E-405C-89DC-29DB170FA44A}" type="slidenum">
              <a:rPr lang="en-US" altLang="ko-KR">
                <a:solidFill>
                  <a:srgbClr val="000000"/>
                </a:solidFill>
                <a:latin typeface="굴림" pitchFamily="50" charset="-127"/>
              </a:rPr>
              <a:pPr>
                <a:defRPr/>
              </a:pPr>
              <a:t>‹#›</a:t>
            </a:fld>
            <a:endParaRPr lang="en-US" altLang="ko-KR">
              <a:solidFill>
                <a:srgbClr val="000000"/>
              </a:solidFill>
              <a:latin typeface="굴림" pitchFamily="50" charset="-127"/>
            </a:endParaRPr>
          </a:p>
        </p:txBody>
      </p:sp>
    </p:spTree>
  </p:cSld>
  <p:clrMap bg1="lt1" tx1="dk1" bg2="lt2" tx2="dk2" accent1="accent1" accent2="accent2" accent3="accent3" accent4="accent4" accent5="accent5" accent6="accent6" hlink="hlink" folHlink="folHlink"/>
  <p:sldLayoutIdLst>
    <p:sldLayoutId id="2147487131" r:id="rId1"/>
    <p:sldLayoutId id="2147487132" r:id="rId2"/>
    <p:sldLayoutId id="2147487133" r:id="rId3"/>
    <p:sldLayoutId id="2147487134" r:id="rId4"/>
    <p:sldLayoutId id="2147487135" r:id="rId5"/>
    <p:sldLayoutId id="2147487136" r:id="rId6"/>
    <p:sldLayoutId id="2147487137" r:id="rId7"/>
    <p:sldLayoutId id="2147487138" r:id="rId8"/>
    <p:sldLayoutId id="2147487139" r:id="rId9"/>
    <p:sldLayoutId id="2147487140" r:id="rId10"/>
    <p:sldLayoutId id="2147487141" r:id="rId11"/>
  </p:sldLayoutIdLst>
  <p:hf hdr="0" ftr="0" dt="0"/>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7" name="Rectangle 4"/>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hangingPunct="1">
              <a:buClrTx/>
              <a:defRPr sz="1400">
                <a:solidFill>
                  <a:schemeClr val="tx1"/>
                </a:solidFill>
              </a:defRPr>
            </a:lvl1pPr>
          </a:lstStyle>
          <a:p>
            <a:pPr>
              <a:defRPr/>
            </a:pPr>
            <a:fld id="{C3DB0EB2-B197-45B5-88C3-CD9FDACB95C1}" type="datetime1">
              <a:rPr lang="en-US" altLang="ko-KR" smtClean="0">
                <a:solidFill>
                  <a:srgbClr val="000000"/>
                </a:solidFill>
                <a:latin typeface="굴림" pitchFamily="50" charset="-127"/>
                <a:sym typeface="Wingdings" pitchFamily="2" charset="2"/>
              </a:rPr>
              <a:pPr>
                <a:defRPr/>
              </a:pPr>
              <a:t>10/13/2020</a:t>
            </a:fld>
            <a:endParaRPr lang="en-US" altLang="ko-KR">
              <a:solidFill>
                <a:srgbClr val="000000"/>
              </a:solidFill>
              <a:latin typeface="굴림" pitchFamily="50" charset="-127"/>
              <a:sym typeface="Wingdings" pitchFamily="2" charset="2"/>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buClrTx/>
              <a:defRPr sz="1400">
                <a:solidFill>
                  <a:schemeClr val="tx1"/>
                </a:solidFill>
              </a:defRPr>
            </a:lvl1pPr>
          </a:lstStyle>
          <a:p>
            <a:pPr>
              <a:defRPr/>
            </a:pPr>
            <a:endParaRPr lang="en-US" altLang="ko-KR">
              <a:solidFill>
                <a:srgbClr val="000000"/>
              </a:solidFill>
              <a:latin typeface="굴림" pitchFamily="50" charset="-127"/>
              <a:sym typeface="Wingdings" pitchFamily="2" charset="2"/>
            </a:endParaRPr>
          </a:p>
        </p:txBody>
      </p:sp>
      <p:sp>
        <p:nvSpPr>
          <p:cNvPr id="9" name="Rectangle 6"/>
          <p:cNvSpPr>
            <a:spLocks noGrp="1" noChangeArrowheads="1"/>
          </p:cNvSpPr>
          <p:nvPr>
            <p:ph type="sldNum" sz="quarter" idx="4"/>
          </p:nvPr>
        </p:nvSpPr>
        <p:spPr bwMode="auto">
          <a:xfrm>
            <a:off x="6948488" y="65246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buClrTx/>
              <a:defRPr sz="1000">
                <a:solidFill>
                  <a:schemeClr val="tx1"/>
                </a:solidFill>
              </a:defRPr>
            </a:lvl1pPr>
          </a:lstStyle>
          <a:p>
            <a:pPr>
              <a:defRPr/>
            </a:pPr>
            <a:fld id="{3DBED74B-FE46-4E78-B936-B2A81A3A954C}" type="slidenum">
              <a:rPr lang="en-US" altLang="ko-KR">
                <a:solidFill>
                  <a:srgbClr val="000000"/>
                </a:solidFill>
                <a:latin typeface="굴림" pitchFamily="50" charset="-127"/>
                <a:sym typeface="Wingdings" pitchFamily="2" charset="2"/>
              </a:rPr>
              <a:pPr>
                <a:defRPr/>
              </a:pPr>
              <a:t>‹#›</a:t>
            </a:fld>
            <a:endParaRPr lang="en-US" altLang="ko-KR">
              <a:solidFill>
                <a:srgbClr val="000000"/>
              </a:solidFill>
              <a:latin typeface="굴림" pitchFamily="50" charset="-127"/>
              <a:sym typeface="Wingdings" pitchFamily="2" charset="2"/>
            </a:endParaRPr>
          </a:p>
        </p:txBody>
      </p:sp>
    </p:spTree>
  </p:cSld>
  <p:clrMap bg1="lt1" tx1="dk1" bg2="lt2" tx2="dk2" accent1="accent1" accent2="accent2" accent3="accent3" accent4="accent4" accent5="accent5" accent6="accent6" hlink="hlink" folHlink="folHlink"/>
  <p:sldLayoutIdLst>
    <p:sldLayoutId id="2147487155" r:id="rId1"/>
  </p:sldLayoutIdLst>
  <p:hf hdr="0" ftr="0" dt="0"/>
  <p:txStyles>
    <p:titleStyle>
      <a:lvl1pPr algn="ctr" rtl="0" eaLnBrk="0" fontAlgn="base" latinLnBrk="1" hangingPunct="0">
        <a:spcBef>
          <a:spcPct val="0"/>
        </a:spcBef>
        <a:spcAft>
          <a:spcPct val="0"/>
        </a:spcAft>
        <a:defRPr kumimoji="1" sz="4400">
          <a:solidFill>
            <a:schemeClr val="tx2"/>
          </a:solidFill>
          <a:latin typeface="Arial" charset="0"/>
          <a:ea typeface="+mj-ea"/>
          <a:cs typeface="+mj-cs"/>
        </a:defRPr>
      </a:lvl1pPr>
      <a:lvl2pPr algn="ctr" rtl="0" eaLnBrk="0" fontAlgn="base" latinLnBrk="1" hangingPunct="0">
        <a:spcBef>
          <a:spcPct val="0"/>
        </a:spcBef>
        <a:spcAft>
          <a:spcPct val="0"/>
        </a:spcAft>
        <a:defRPr kumimoji="1" sz="4400">
          <a:solidFill>
            <a:schemeClr val="tx2"/>
          </a:solidFill>
          <a:latin typeface="Arial" charset="0"/>
          <a:ea typeface="굴림" pitchFamily="50" charset="-127"/>
        </a:defRPr>
      </a:lvl2pPr>
      <a:lvl3pPr algn="ctr" rtl="0" eaLnBrk="0" fontAlgn="base" latinLnBrk="1" hangingPunct="0">
        <a:spcBef>
          <a:spcPct val="0"/>
        </a:spcBef>
        <a:spcAft>
          <a:spcPct val="0"/>
        </a:spcAft>
        <a:defRPr kumimoji="1" sz="4400">
          <a:solidFill>
            <a:schemeClr val="tx2"/>
          </a:solidFill>
          <a:latin typeface="Arial" charset="0"/>
          <a:ea typeface="굴림" pitchFamily="50" charset="-127"/>
        </a:defRPr>
      </a:lvl3pPr>
      <a:lvl4pPr algn="ctr" rtl="0" eaLnBrk="0" fontAlgn="base" latinLnBrk="1" hangingPunct="0">
        <a:spcBef>
          <a:spcPct val="0"/>
        </a:spcBef>
        <a:spcAft>
          <a:spcPct val="0"/>
        </a:spcAft>
        <a:defRPr kumimoji="1" sz="4400">
          <a:solidFill>
            <a:schemeClr val="tx2"/>
          </a:solidFill>
          <a:latin typeface="Arial" charset="0"/>
          <a:ea typeface="굴림" pitchFamily="50" charset="-127"/>
        </a:defRPr>
      </a:lvl4pPr>
      <a:lvl5pPr algn="ctr" rtl="0" eaLnBrk="0" fontAlgn="base" latinLnBrk="1" hangingPunct="0">
        <a:spcBef>
          <a:spcPct val="0"/>
        </a:spcBef>
        <a:spcAft>
          <a:spcPct val="0"/>
        </a:spcAft>
        <a:defRPr kumimoji="1" sz="4400">
          <a:solidFill>
            <a:schemeClr val="tx2"/>
          </a:solidFill>
          <a:latin typeface="Arial" charset="0"/>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lr>
          <a:schemeClr val="accent2"/>
        </a:buClr>
        <a:buFont typeface="Wingdings" pitchFamily="2" charset="2"/>
        <a:buChar char="q"/>
        <a:defRPr kumimoji="1" sz="4000">
          <a:solidFill>
            <a:schemeClr val="accent2"/>
          </a:solidFill>
          <a:latin typeface="Arial" charset="0"/>
          <a:ea typeface="+mn-ea"/>
          <a:cs typeface="+mn-cs"/>
        </a:defRPr>
      </a:lvl1pPr>
      <a:lvl2pPr marL="742950" indent="-285750" algn="l" rtl="0" eaLnBrk="0" fontAlgn="base" latinLnBrk="1" hangingPunct="0">
        <a:spcBef>
          <a:spcPct val="20000"/>
        </a:spcBef>
        <a:spcAft>
          <a:spcPct val="0"/>
        </a:spcAft>
        <a:buClr>
          <a:srgbClr val="008000"/>
        </a:buClr>
        <a:buSzPct val="80000"/>
        <a:buFont typeface="Wingdings" pitchFamily="2" charset="2"/>
        <a:buChar char="l"/>
        <a:defRPr kumimoji="1" sz="2800">
          <a:solidFill>
            <a:schemeClr val="tx1"/>
          </a:solidFill>
          <a:latin typeface="Arial" charset="0"/>
          <a:ea typeface="+mn-ea"/>
        </a:defRPr>
      </a:lvl2pPr>
      <a:lvl3pPr marL="1143000" indent="-228600" algn="l" rtl="0" eaLnBrk="0" fontAlgn="base" latinLnBrk="1" hangingPunct="0">
        <a:spcBef>
          <a:spcPct val="20000"/>
        </a:spcBef>
        <a:spcAft>
          <a:spcPct val="0"/>
        </a:spcAft>
        <a:buClr>
          <a:srgbClr val="FF6600"/>
        </a:buClr>
        <a:buFont typeface="Wingdings" pitchFamily="2" charset="2"/>
        <a:buChar char="ü"/>
        <a:defRPr kumimoji="1" sz="2400">
          <a:solidFill>
            <a:schemeClr val="tx1"/>
          </a:solidFill>
          <a:latin typeface="Arial" charset="0"/>
          <a:ea typeface="+mn-ea"/>
        </a:defRPr>
      </a:lvl3pPr>
      <a:lvl4pPr marL="1600200" indent="-228600" algn="l" rtl="0" eaLnBrk="0" fontAlgn="base" latinLnBrk="1" hangingPunct="0">
        <a:spcBef>
          <a:spcPct val="20000"/>
        </a:spcBef>
        <a:spcAft>
          <a:spcPct val="0"/>
        </a:spcAft>
        <a:buClr>
          <a:srgbClr val="3333FF"/>
        </a:buClr>
        <a:buFont typeface="Arial" pitchFamily="34" charset="0"/>
        <a:buChar char="–"/>
        <a:defRPr kumimoji="1" sz="2000">
          <a:solidFill>
            <a:schemeClr val="tx1"/>
          </a:solidFill>
          <a:latin typeface="Arial" charset="0"/>
          <a:ea typeface="+mn-ea"/>
        </a:defRPr>
      </a:lvl4pPr>
      <a:lvl5pPr marL="2057400" indent="-228600" algn="l" rtl="0" eaLnBrk="0" fontAlgn="base" latinLnBrk="1" hangingPunct="0">
        <a:spcBef>
          <a:spcPct val="20000"/>
        </a:spcBef>
        <a:spcAft>
          <a:spcPct val="0"/>
        </a:spcAft>
        <a:buClr>
          <a:srgbClr val="FF0066"/>
        </a:buClr>
        <a:buFont typeface="Arial" pitchFamily="34" charset="0"/>
        <a:buChar char="»"/>
        <a:defRPr kumimoji="1" sz="2000">
          <a:solidFill>
            <a:schemeClr val="tx1"/>
          </a:solidFill>
          <a:latin typeface="Arial" charset="0"/>
          <a:ea typeface="+mn-ea"/>
        </a:defRPr>
      </a:lvl5pPr>
      <a:lvl6pPr marL="2514600" indent="-228600" algn="l" rtl="0" fontAlgn="base" latinLnBrk="1">
        <a:spcBef>
          <a:spcPct val="20000"/>
        </a:spcBef>
        <a:spcAft>
          <a:spcPct val="0"/>
        </a:spcAft>
        <a:buClr>
          <a:srgbClr val="FF0066"/>
        </a:buClr>
        <a:buFont typeface="Arial" pitchFamily="34" charset="0"/>
        <a:buChar char="»"/>
        <a:defRPr kumimoji="1" sz="2000">
          <a:solidFill>
            <a:schemeClr val="tx1"/>
          </a:solidFill>
          <a:latin typeface="+mn-lt"/>
          <a:ea typeface="+mn-ea"/>
        </a:defRPr>
      </a:lvl6pPr>
      <a:lvl7pPr marL="2971800" indent="-228600" algn="l" rtl="0" fontAlgn="base" latinLnBrk="1">
        <a:spcBef>
          <a:spcPct val="20000"/>
        </a:spcBef>
        <a:spcAft>
          <a:spcPct val="0"/>
        </a:spcAft>
        <a:buClr>
          <a:srgbClr val="FF0066"/>
        </a:buClr>
        <a:buFont typeface="Arial" pitchFamily="34" charset="0"/>
        <a:buChar char="»"/>
        <a:defRPr kumimoji="1" sz="2000">
          <a:solidFill>
            <a:schemeClr val="tx1"/>
          </a:solidFill>
          <a:latin typeface="+mn-lt"/>
          <a:ea typeface="+mn-ea"/>
        </a:defRPr>
      </a:lvl7pPr>
      <a:lvl8pPr marL="3429000" indent="-228600" algn="l" rtl="0" fontAlgn="base" latinLnBrk="1">
        <a:spcBef>
          <a:spcPct val="20000"/>
        </a:spcBef>
        <a:spcAft>
          <a:spcPct val="0"/>
        </a:spcAft>
        <a:buClr>
          <a:srgbClr val="FF0066"/>
        </a:buClr>
        <a:buFont typeface="Arial" pitchFamily="34" charset="0"/>
        <a:buChar char="»"/>
        <a:defRPr kumimoji="1" sz="2000">
          <a:solidFill>
            <a:schemeClr val="tx1"/>
          </a:solidFill>
          <a:latin typeface="+mn-lt"/>
          <a:ea typeface="+mn-ea"/>
        </a:defRPr>
      </a:lvl8pPr>
      <a:lvl9pPr marL="3886200" indent="-228600" algn="l" rtl="0" fontAlgn="base" latinLnBrk="1">
        <a:spcBef>
          <a:spcPct val="20000"/>
        </a:spcBef>
        <a:spcAft>
          <a:spcPct val="0"/>
        </a:spcAft>
        <a:buClr>
          <a:srgbClr val="FF0066"/>
        </a:buClr>
        <a:buFont typeface="Arial" pitchFamily="34" charset="0"/>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781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400"/>
            </a:lvl1pPr>
          </a:lstStyle>
          <a:p>
            <a:pPr>
              <a:defRPr/>
            </a:pPr>
            <a:endParaRPr lang="en-US" altLang="ko-KR">
              <a:solidFill>
                <a:srgbClr val="000000"/>
              </a:solidFill>
              <a:latin typeface="굴림" pitchFamily="50" charset="-127"/>
            </a:endParaRPr>
          </a:p>
        </p:txBody>
      </p:sp>
      <p:sp>
        <p:nvSpPr>
          <p:cNvPr id="178182" name="Rectangle 6"/>
          <p:cNvSpPr>
            <a:spLocks noGrp="1" noChangeArrowheads="1"/>
          </p:cNvSpPr>
          <p:nvPr>
            <p:ph type="sldNum" sz="quarter" idx="4"/>
          </p:nvPr>
        </p:nvSpPr>
        <p:spPr bwMode="auto">
          <a:xfrm>
            <a:off x="468313"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400"/>
            </a:lvl1pPr>
          </a:lstStyle>
          <a:p>
            <a:pPr>
              <a:defRPr/>
            </a:pPr>
            <a:fld id="{4B92EAEB-BF06-41B9-BDFD-AF04EDCFEA18}" type="slidenum">
              <a:rPr lang="en-US" altLang="ko-KR">
                <a:solidFill>
                  <a:srgbClr val="000000"/>
                </a:solidFill>
                <a:latin typeface="굴림" pitchFamily="50" charset="-127"/>
              </a:rPr>
              <a:pPr>
                <a:defRPr/>
              </a:pPr>
              <a:t>‹#›</a:t>
            </a:fld>
            <a:endParaRPr lang="en-US" altLang="ko-KR">
              <a:solidFill>
                <a:srgbClr val="000000"/>
              </a:solidFill>
              <a:latin typeface="굴림" pitchFamily="50" charset="-127"/>
            </a:endParaRPr>
          </a:p>
        </p:txBody>
      </p:sp>
    </p:spTree>
  </p:cSld>
  <p:clrMap bg1="lt1" tx1="dk1" bg2="lt2" tx2="dk2" accent1="accent1" accent2="accent2" accent3="accent3" accent4="accent4" accent5="accent5" accent6="accent6" hlink="hlink" folHlink="folHlink"/>
  <p:sldLayoutIdLst>
    <p:sldLayoutId id="2147487157" r:id="rId1"/>
    <p:sldLayoutId id="2147487158" r:id="rId2"/>
    <p:sldLayoutId id="2147487159" r:id="rId3"/>
    <p:sldLayoutId id="2147487160" r:id="rId4"/>
    <p:sldLayoutId id="2147487161" r:id="rId5"/>
    <p:sldLayoutId id="2147487162" r:id="rId6"/>
    <p:sldLayoutId id="2147487163" r:id="rId7"/>
    <p:sldLayoutId id="2147487164" r:id="rId8"/>
    <p:sldLayoutId id="2147487165" r:id="rId9"/>
    <p:sldLayoutId id="2147487166" r:id="rId10"/>
    <p:sldLayoutId id="2147487167" r:id="rId11"/>
    <p:sldLayoutId id="2147487168" r:id="rId12"/>
    <p:sldLayoutId id="2147487169" r:id="rId13"/>
  </p:sldLayoutIdLst>
  <p:hf hdr="0" ftr="0" dt="0"/>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2437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굴림" charset="-127"/>
              </a:defRPr>
            </a:lvl1pPr>
          </a:lstStyle>
          <a:p>
            <a:pPr>
              <a:defRPr/>
            </a:pPr>
            <a:endParaRPr lang="en-US" altLang="ko-KR">
              <a:solidFill>
                <a:srgbClr val="000000"/>
              </a:solidFill>
            </a:endParaRPr>
          </a:p>
        </p:txBody>
      </p:sp>
      <p:sp>
        <p:nvSpPr>
          <p:cNvPr id="2437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굴림" charset="-127"/>
              </a:defRPr>
            </a:lvl1pPr>
          </a:lstStyle>
          <a:p>
            <a:pPr>
              <a:defRPr/>
            </a:pPr>
            <a:endParaRPr lang="en-US" altLang="ko-KR">
              <a:solidFill>
                <a:srgbClr val="000000"/>
              </a:solidFill>
            </a:endParaRPr>
          </a:p>
        </p:txBody>
      </p:sp>
      <p:sp>
        <p:nvSpPr>
          <p:cNvPr id="243718" name="Rectangle 6"/>
          <p:cNvSpPr>
            <a:spLocks noGrp="1" noChangeArrowheads="1"/>
          </p:cNvSpPr>
          <p:nvPr>
            <p:ph type="sldNum" sz="quarter" idx="4"/>
          </p:nvPr>
        </p:nvSpPr>
        <p:spPr bwMode="auto">
          <a:xfrm>
            <a:off x="468313"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굴림" charset="-127"/>
              </a:defRPr>
            </a:lvl1pPr>
          </a:lstStyle>
          <a:p>
            <a:pPr>
              <a:defRPr/>
            </a:pPr>
            <a:fld id="{156A356D-0C81-4976-84ED-AFEAE83CEDDB}" type="slidenum">
              <a:rPr lang="en-US" altLang="ko-KR">
                <a:solidFill>
                  <a:srgbClr val="000000"/>
                </a:solidFill>
              </a:rPr>
              <a:pPr>
                <a:defRPr/>
              </a:pPr>
              <a:t>‹#›</a:t>
            </a:fld>
            <a:endParaRPr lang="en-US" altLang="ko-KR">
              <a:solidFill>
                <a:srgbClr val="000000"/>
              </a:solidFill>
            </a:endParaRPr>
          </a:p>
        </p:txBody>
      </p:sp>
    </p:spTree>
  </p:cSld>
  <p:clrMap bg1="lt1" tx1="dk1" bg2="lt2" tx2="dk2" accent1="accent1" accent2="accent2" accent3="accent3" accent4="accent4" accent5="accent5" accent6="accent6" hlink="hlink" folHlink="folHlink"/>
  <p:sldLayoutIdLst>
    <p:sldLayoutId id="2147487171" r:id="rId1"/>
    <p:sldLayoutId id="2147487172" r:id="rId2"/>
    <p:sldLayoutId id="2147487173" r:id="rId3"/>
    <p:sldLayoutId id="2147487174" r:id="rId4"/>
    <p:sldLayoutId id="2147487175" r:id="rId5"/>
    <p:sldLayoutId id="2147487176" r:id="rId6"/>
    <p:sldLayoutId id="2147487177" r:id="rId7"/>
    <p:sldLayoutId id="2147487178" r:id="rId8"/>
    <p:sldLayoutId id="2147487179" r:id="rId9"/>
    <p:sldLayoutId id="2147487180" r:id="rId10"/>
    <p:sldLayoutId id="2147487181" r:id="rId11"/>
  </p:sldLayoutIdLst>
  <p:hf hdr="0" ftr="0" dt="0"/>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charset="-127"/>
          <a:ea typeface="굴림" charset="-127"/>
        </a:defRPr>
      </a:lvl2pPr>
      <a:lvl3pPr algn="ctr" rtl="0" eaLnBrk="0" fontAlgn="base" latinLnBrk="1" hangingPunct="0">
        <a:spcBef>
          <a:spcPct val="0"/>
        </a:spcBef>
        <a:spcAft>
          <a:spcPct val="0"/>
        </a:spcAft>
        <a:defRPr kumimoji="1" sz="4400">
          <a:solidFill>
            <a:schemeClr val="tx2"/>
          </a:solidFill>
          <a:latin typeface="굴림" charset="-127"/>
          <a:ea typeface="굴림" charset="-127"/>
        </a:defRPr>
      </a:lvl3pPr>
      <a:lvl4pPr algn="ctr" rtl="0" eaLnBrk="0" fontAlgn="base" latinLnBrk="1" hangingPunct="0">
        <a:spcBef>
          <a:spcPct val="0"/>
        </a:spcBef>
        <a:spcAft>
          <a:spcPct val="0"/>
        </a:spcAft>
        <a:defRPr kumimoji="1" sz="4400">
          <a:solidFill>
            <a:schemeClr val="tx2"/>
          </a:solidFill>
          <a:latin typeface="굴림" charset="-127"/>
          <a:ea typeface="굴림" charset="-127"/>
        </a:defRPr>
      </a:lvl4pPr>
      <a:lvl5pPr algn="ctr" rtl="0" eaLnBrk="0" fontAlgn="base" latinLnBrk="1" hangingPunct="0">
        <a:spcBef>
          <a:spcPct val="0"/>
        </a:spcBef>
        <a:spcAft>
          <a:spcPct val="0"/>
        </a:spcAft>
        <a:defRPr kumimoji="1" sz="4400">
          <a:solidFill>
            <a:schemeClr val="tx2"/>
          </a:solidFill>
          <a:latin typeface="굴림" charset="-127"/>
          <a:ea typeface="굴림" charset="-127"/>
        </a:defRPr>
      </a:lvl5pPr>
      <a:lvl6pPr marL="457200" algn="ctr" rtl="0" fontAlgn="base" latinLnBrk="1">
        <a:spcBef>
          <a:spcPct val="0"/>
        </a:spcBef>
        <a:spcAft>
          <a:spcPct val="0"/>
        </a:spcAft>
        <a:defRPr kumimoji="1" sz="4400">
          <a:solidFill>
            <a:schemeClr val="tx2"/>
          </a:solidFill>
          <a:latin typeface="굴림" charset="-127"/>
          <a:ea typeface="굴림" charset="-127"/>
        </a:defRPr>
      </a:lvl6pPr>
      <a:lvl7pPr marL="914400" algn="ctr" rtl="0" fontAlgn="base" latinLnBrk="1">
        <a:spcBef>
          <a:spcPct val="0"/>
        </a:spcBef>
        <a:spcAft>
          <a:spcPct val="0"/>
        </a:spcAft>
        <a:defRPr kumimoji="1" sz="4400">
          <a:solidFill>
            <a:schemeClr val="tx2"/>
          </a:solidFill>
          <a:latin typeface="굴림" charset="-127"/>
          <a:ea typeface="굴림" charset="-127"/>
        </a:defRPr>
      </a:lvl7pPr>
      <a:lvl8pPr marL="1371600" algn="ctr" rtl="0" fontAlgn="base" latinLnBrk="1">
        <a:spcBef>
          <a:spcPct val="0"/>
        </a:spcBef>
        <a:spcAft>
          <a:spcPct val="0"/>
        </a:spcAft>
        <a:defRPr kumimoji="1" sz="4400">
          <a:solidFill>
            <a:schemeClr val="tx2"/>
          </a:solidFill>
          <a:latin typeface="굴림" charset="-127"/>
          <a:ea typeface="굴림" charset="-127"/>
        </a:defRPr>
      </a:lvl8pPr>
      <a:lvl9pPr marL="1828800" algn="ctr" rtl="0" fontAlgn="base" latinLnBrk="1">
        <a:spcBef>
          <a:spcPct val="0"/>
        </a:spcBef>
        <a:spcAft>
          <a:spcPct val="0"/>
        </a:spcAft>
        <a:defRPr kumimoji="1" sz="4400">
          <a:solidFill>
            <a:schemeClr val="tx2"/>
          </a:solidFill>
          <a:latin typeface="굴림" charset="-127"/>
          <a:ea typeface="굴림"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334852"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굴림" charset="-127"/>
              </a:defRPr>
            </a:lvl1pPr>
          </a:lstStyle>
          <a:p>
            <a:pPr>
              <a:defRPr/>
            </a:pPr>
            <a:endParaRPr lang="en-US" altLang="ko-KR"/>
          </a:p>
        </p:txBody>
      </p:sp>
      <p:sp>
        <p:nvSpPr>
          <p:cNvPr id="334853" name="Rectangle 5"/>
          <p:cNvSpPr>
            <a:spLocks noGrp="1" noChangeArrowheads="1"/>
          </p:cNvSpPr>
          <p:nvPr>
            <p:ph type="sldNum" sz="quarter" idx="4"/>
          </p:nvPr>
        </p:nvSpPr>
        <p:spPr bwMode="auto">
          <a:xfrm>
            <a:off x="468313"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굴림" charset="-127"/>
              </a:defRPr>
            </a:lvl1pPr>
          </a:lstStyle>
          <a:p>
            <a:pPr>
              <a:defRPr/>
            </a:pPr>
            <a:fld id="{9E41579D-4FAB-464B-A07C-681859259249}" type="slidenum">
              <a:rPr lang="en-US" altLang="ko-KR"/>
              <a:pPr>
                <a:defRPr/>
              </a:pPr>
              <a:t>‹#›</a:t>
            </a:fld>
            <a:endParaRPr lang="en-US" altLang="ko-KR"/>
          </a:p>
        </p:txBody>
      </p:sp>
    </p:spTree>
  </p:cSld>
  <p:clrMap bg1="lt1" tx1="dk1" bg2="lt2" tx2="dk2" accent1="accent1" accent2="accent2" accent3="accent3" accent4="accent4" accent5="accent5" accent6="accent6" hlink="hlink" folHlink="folHlink"/>
  <p:sldLayoutIdLst>
    <p:sldLayoutId id="2147486658" r:id="rId1"/>
    <p:sldLayoutId id="2147486626" r:id="rId2"/>
    <p:sldLayoutId id="2147486627" r:id="rId3"/>
    <p:sldLayoutId id="2147486628" r:id="rId4"/>
    <p:sldLayoutId id="2147486629" r:id="rId5"/>
    <p:sldLayoutId id="2147486630" r:id="rId6"/>
    <p:sldLayoutId id="2147486631" r:id="rId7"/>
    <p:sldLayoutId id="2147486632" r:id="rId8"/>
    <p:sldLayoutId id="2147486633" r:id="rId9"/>
    <p:sldLayoutId id="2147486634" r:id="rId10"/>
    <p:sldLayoutId id="2147486635" r:id="rId11"/>
  </p:sldLayoutIdLst>
  <p:hf hdr="0" ftr="0" dt="0"/>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charset="-127"/>
          <a:ea typeface="굴림" charset="-127"/>
        </a:defRPr>
      </a:lvl2pPr>
      <a:lvl3pPr algn="ctr" rtl="0" eaLnBrk="0" fontAlgn="base" latinLnBrk="1" hangingPunct="0">
        <a:spcBef>
          <a:spcPct val="0"/>
        </a:spcBef>
        <a:spcAft>
          <a:spcPct val="0"/>
        </a:spcAft>
        <a:defRPr kumimoji="1" sz="4400">
          <a:solidFill>
            <a:schemeClr val="tx2"/>
          </a:solidFill>
          <a:latin typeface="굴림" charset="-127"/>
          <a:ea typeface="굴림" charset="-127"/>
        </a:defRPr>
      </a:lvl3pPr>
      <a:lvl4pPr algn="ctr" rtl="0" eaLnBrk="0" fontAlgn="base" latinLnBrk="1" hangingPunct="0">
        <a:spcBef>
          <a:spcPct val="0"/>
        </a:spcBef>
        <a:spcAft>
          <a:spcPct val="0"/>
        </a:spcAft>
        <a:defRPr kumimoji="1" sz="4400">
          <a:solidFill>
            <a:schemeClr val="tx2"/>
          </a:solidFill>
          <a:latin typeface="굴림" charset="-127"/>
          <a:ea typeface="굴림" charset="-127"/>
        </a:defRPr>
      </a:lvl4pPr>
      <a:lvl5pPr algn="ctr" rtl="0" eaLnBrk="0" fontAlgn="base" latinLnBrk="1" hangingPunct="0">
        <a:spcBef>
          <a:spcPct val="0"/>
        </a:spcBef>
        <a:spcAft>
          <a:spcPct val="0"/>
        </a:spcAft>
        <a:defRPr kumimoji="1" sz="4400">
          <a:solidFill>
            <a:schemeClr val="tx2"/>
          </a:solidFill>
          <a:latin typeface="굴림" charset="-127"/>
          <a:ea typeface="굴림" charset="-127"/>
        </a:defRPr>
      </a:lvl5pPr>
      <a:lvl6pPr marL="457200" algn="ctr" rtl="0" fontAlgn="base" latinLnBrk="1">
        <a:spcBef>
          <a:spcPct val="0"/>
        </a:spcBef>
        <a:spcAft>
          <a:spcPct val="0"/>
        </a:spcAft>
        <a:defRPr kumimoji="1" sz="4400">
          <a:solidFill>
            <a:schemeClr val="tx2"/>
          </a:solidFill>
          <a:latin typeface="굴림" charset="-127"/>
          <a:ea typeface="굴림" charset="-127"/>
        </a:defRPr>
      </a:lvl6pPr>
      <a:lvl7pPr marL="914400" algn="ctr" rtl="0" fontAlgn="base" latinLnBrk="1">
        <a:spcBef>
          <a:spcPct val="0"/>
        </a:spcBef>
        <a:spcAft>
          <a:spcPct val="0"/>
        </a:spcAft>
        <a:defRPr kumimoji="1" sz="4400">
          <a:solidFill>
            <a:schemeClr val="tx2"/>
          </a:solidFill>
          <a:latin typeface="굴림" charset="-127"/>
          <a:ea typeface="굴림" charset="-127"/>
        </a:defRPr>
      </a:lvl7pPr>
      <a:lvl8pPr marL="1371600" algn="ctr" rtl="0" fontAlgn="base" latinLnBrk="1">
        <a:spcBef>
          <a:spcPct val="0"/>
        </a:spcBef>
        <a:spcAft>
          <a:spcPct val="0"/>
        </a:spcAft>
        <a:defRPr kumimoji="1" sz="4400">
          <a:solidFill>
            <a:schemeClr val="tx2"/>
          </a:solidFill>
          <a:latin typeface="굴림" charset="-127"/>
          <a:ea typeface="굴림" charset="-127"/>
        </a:defRPr>
      </a:lvl8pPr>
      <a:lvl9pPr marL="1828800" algn="ctr" rtl="0" fontAlgn="base" latinLnBrk="1">
        <a:spcBef>
          <a:spcPct val="0"/>
        </a:spcBef>
        <a:spcAft>
          <a:spcPct val="0"/>
        </a:spcAft>
        <a:defRPr kumimoji="1" sz="4400">
          <a:solidFill>
            <a:schemeClr val="tx2"/>
          </a:solidFill>
          <a:latin typeface="굴림" charset="-127"/>
          <a:ea typeface="굴림"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342020"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굴림" charset="-127"/>
              </a:defRPr>
            </a:lvl1pPr>
          </a:lstStyle>
          <a:p>
            <a:pPr>
              <a:defRPr/>
            </a:pPr>
            <a:endParaRPr lang="en-US" altLang="ko-KR">
              <a:solidFill>
                <a:srgbClr val="000000"/>
              </a:solidFill>
            </a:endParaRPr>
          </a:p>
        </p:txBody>
      </p:sp>
      <p:sp>
        <p:nvSpPr>
          <p:cNvPr id="342021" name="Rectangle 5"/>
          <p:cNvSpPr>
            <a:spLocks noGrp="1" noChangeArrowheads="1"/>
          </p:cNvSpPr>
          <p:nvPr>
            <p:ph type="sldNum" sz="quarter" idx="4"/>
          </p:nvPr>
        </p:nvSpPr>
        <p:spPr bwMode="auto">
          <a:xfrm>
            <a:off x="468313"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굴림" charset="-127"/>
              </a:defRPr>
            </a:lvl1pPr>
          </a:lstStyle>
          <a:p>
            <a:pPr>
              <a:defRPr/>
            </a:pPr>
            <a:fld id="{2C7A0F7A-FB44-405A-AD89-D8F2ECDC4747}" type="slidenum">
              <a:rPr lang="en-US" altLang="ko-KR">
                <a:solidFill>
                  <a:srgbClr val="000000"/>
                </a:solidFill>
              </a:rPr>
              <a:pPr>
                <a:defRPr/>
              </a:pPr>
              <a:t>‹#›</a:t>
            </a:fld>
            <a:endParaRPr lang="en-US" altLang="ko-KR">
              <a:solidFill>
                <a:srgbClr val="000000"/>
              </a:solidFill>
            </a:endParaRPr>
          </a:p>
        </p:txBody>
      </p:sp>
    </p:spTree>
  </p:cSld>
  <p:clrMap bg1="lt1" tx1="dk1" bg2="lt2" tx2="dk2" accent1="accent1" accent2="accent2" accent3="accent3" accent4="accent4" accent5="accent5" accent6="accent6" hlink="hlink" folHlink="folHlink"/>
  <p:sldLayoutIdLst>
    <p:sldLayoutId id="2147487183" r:id="rId1"/>
    <p:sldLayoutId id="2147487184" r:id="rId2"/>
    <p:sldLayoutId id="2147487185" r:id="rId3"/>
    <p:sldLayoutId id="2147487186" r:id="rId4"/>
    <p:sldLayoutId id="2147487187" r:id="rId5"/>
    <p:sldLayoutId id="2147487188" r:id="rId6"/>
    <p:sldLayoutId id="2147487189" r:id="rId7"/>
    <p:sldLayoutId id="2147487190" r:id="rId8"/>
    <p:sldLayoutId id="2147487191" r:id="rId9"/>
    <p:sldLayoutId id="2147487192" r:id="rId10"/>
    <p:sldLayoutId id="2147487193" r:id="rId11"/>
  </p:sldLayoutIdLst>
  <p:hf hdr="0" ftr="0" dt="0"/>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charset="-127"/>
          <a:ea typeface="굴림" charset="-127"/>
        </a:defRPr>
      </a:lvl2pPr>
      <a:lvl3pPr algn="ctr" rtl="0" eaLnBrk="0" fontAlgn="base" latinLnBrk="1" hangingPunct="0">
        <a:spcBef>
          <a:spcPct val="0"/>
        </a:spcBef>
        <a:spcAft>
          <a:spcPct val="0"/>
        </a:spcAft>
        <a:defRPr kumimoji="1" sz="4400">
          <a:solidFill>
            <a:schemeClr val="tx2"/>
          </a:solidFill>
          <a:latin typeface="굴림" charset="-127"/>
          <a:ea typeface="굴림" charset="-127"/>
        </a:defRPr>
      </a:lvl3pPr>
      <a:lvl4pPr algn="ctr" rtl="0" eaLnBrk="0" fontAlgn="base" latinLnBrk="1" hangingPunct="0">
        <a:spcBef>
          <a:spcPct val="0"/>
        </a:spcBef>
        <a:spcAft>
          <a:spcPct val="0"/>
        </a:spcAft>
        <a:defRPr kumimoji="1" sz="4400">
          <a:solidFill>
            <a:schemeClr val="tx2"/>
          </a:solidFill>
          <a:latin typeface="굴림" charset="-127"/>
          <a:ea typeface="굴림" charset="-127"/>
        </a:defRPr>
      </a:lvl4pPr>
      <a:lvl5pPr algn="ctr" rtl="0" eaLnBrk="0" fontAlgn="base" latinLnBrk="1" hangingPunct="0">
        <a:spcBef>
          <a:spcPct val="0"/>
        </a:spcBef>
        <a:spcAft>
          <a:spcPct val="0"/>
        </a:spcAft>
        <a:defRPr kumimoji="1" sz="4400">
          <a:solidFill>
            <a:schemeClr val="tx2"/>
          </a:solidFill>
          <a:latin typeface="굴림" charset="-127"/>
          <a:ea typeface="굴림" charset="-127"/>
        </a:defRPr>
      </a:lvl5pPr>
      <a:lvl6pPr marL="457200" algn="ctr" rtl="0" fontAlgn="base" latinLnBrk="1">
        <a:spcBef>
          <a:spcPct val="0"/>
        </a:spcBef>
        <a:spcAft>
          <a:spcPct val="0"/>
        </a:spcAft>
        <a:defRPr kumimoji="1" sz="4400">
          <a:solidFill>
            <a:schemeClr val="tx2"/>
          </a:solidFill>
          <a:latin typeface="굴림" charset="-127"/>
          <a:ea typeface="굴림" charset="-127"/>
        </a:defRPr>
      </a:lvl6pPr>
      <a:lvl7pPr marL="914400" algn="ctr" rtl="0" fontAlgn="base" latinLnBrk="1">
        <a:spcBef>
          <a:spcPct val="0"/>
        </a:spcBef>
        <a:spcAft>
          <a:spcPct val="0"/>
        </a:spcAft>
        <a:defRPr kumimoji="1" sz="4400">
          <a:solidFill>
            <a:schemeClr val="tx2"/>
          </a:solidFill>
          <a:latin typeface="굴림" charset="-127"/>
          <a:ea typeface="굴림" charset="-127"/>
        </a:defRPr>
      </a:lvl7pPr>
      <a:lvl8pPr marL="1371600" algn="ctr" rtl="0" fontAlgn="base" latinLnBrk="1">
        <a:spcBef>
          <a:spcPct val="0"/>
        </a:spcBef>
        <a:spcAft>
          <a:spcPct val="0"/>
        </a:spcAft>
        <a:defRPr kumimoji="1" sz="4400">
          <a:solidFill>
            <a:schemeClr val="tx2"/>
          </a:solidFill>
          <a:latin typeface="굴림" charset="-127"/>
          <a:ea typeface="굴림" charset="-127"/>
        </a:defRPr>
      </a:lvl8pPr>
      <a:lvl9pPr marL="1828800" algn="ctr" rtl="0" fontAlgn="base" latinLnBrk="1">
        <a:spcBef>
          <a:spcPct val="0"/>
        </a:spcBef>
        <a:spcAft>
          <a:spcPct val="0"/>
        </a:spcAft>
        <a:defRPr kumimoji="1" sz="4400">
          <a:solidFill>
            <a:schemeClr val="tx2"/>
          </a:solidFill>
          <a:latin typeface="굴림" charset="-127"/>
          <a:ea typeface="굴림"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503814" name="Rectangle 6"/>
          <p:cNvSpPr>
            <a:spLocks noGrp="1" noChangeArrowheads="1"/>
          </p:cNvSpPr>
          <p:nvPr>
            <p:ph type="sldNum" sz="quarter" idx="4"/>
          </p:nvPr>
        </p:nvSpPr>
        <p:spPr bwMode="auto">
          <a:xfrm>
            <a:off x="468313" y="6165850"/>
            <a:ext cx="5746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400" b="0">
                <a:latin typeface="+mn-lt"/>
                <a:ea typeface="+mn-ea"/>
              </a:defRPr>
            </a:lvl1pPr>
          </a:lstStyle>
          <a:p>
            <a:pPr>
              <a:defRPr/>
            </a:pPr>
            <a:fld id="{1AD49ED8-9306-4DC4-B191-76DE60A07A5D}"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3036218236"/>
      </p:ext>
    </p:extLst>
  </p:cSld>
  <p:clrMap bg1="lt1" tx1="dk1" bg2="lt2" tx2="dk2" accent1="accent1" accent2="accent2" accent3="accent3" accent4="accent4" accent5="accent5" accent6="accent6" hlink="hlink" folHlink="folHlink"/>
  <p:sldLayoutIdLst>
    <p:sldLayoutId id="2147487195" r:id="rId1"/>
    <p:sldLayoutId id="2147487196" r:id="rId2"/>
    <p:sldLayoutId id="2147487197" r:id="rId3"/>
    <p:sldLayoutId id="2147487198" r:id="rId4"/>
    <p:sldLayoutId id="2147487199" r:id="rId5"/>
    <p:sldLayoutId id="2147487200" r:id="rId6"/>
    <p:sldLayoutId id="2147487201" r:id="rId7"/>
    <p:sldLayoutId id="2147487202" r:id="rId8"/>
    <p:sldLayoutId id="2147487203" r:id="rId9"/>
    <p:sldLayoutId id="2147487204" r:id="rId10"/>
    <p:sldLayoutId id="2147487205" r:id="rId11"/>
  </p:sldLayoutIdLst>
  <p:hf hdr="0" ftr="0" dt="0"/>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503814" name="Rectangle 6"/>
          <p:cNvSpPr>
            <a:spLocks noGrp="1" noChangeArrowheads="1"/>
          </p:cNvSpPr>
          <p:nvPr>
            <p:ph type="sldNum" sz="quarter" idx="4"/>
          </p:nvPr>
        </p:nvSpPr>
        <p:spPr bwMode="auto">
          <a:xfrm>
            <a:off x="468313" y="6165850"/>
            <a:ext cx="5746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400" b="0">
                <a:latin typeface="+mn-lt"/>
                <a:ea typeface="+mn-ea"/>
              </a:defRPr>
            </a:lvl1pPr>
          </a:lstStyle>
          <a:p>
            <a:pPr>
              <a:defRPr/>
            </a:pPr>
            <a:fld id="{1AD49ED8-9306-4DC4-B191-76DE60A07A5D}"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3245670956"/>
      </p:ext>
    </p:extLst>
  </p:cSld>
  <p:clrMap bg1="lt1" tx1="dk1" bg2="lt2" tx2="dk2" accent1="accent1" accent2="accent2" accent3="accent3" accent4="accent4" accent5="accent5" accent6="accent6" hlink="hlink" folHlink="folHlink"/>
  <p:sldLayoutIdLst>
    <p:sldLayoutId id="2147487207" r:id="rId1"/>
    <p:sldLayoutId id="2147487208" r:id="rId2"/>
    <p:sldLayoutId id="2147487209" r:id="rId3"/>
    <p:sldLayoutId id="2147487210" r:id="rId4"/>
    <p:sldLayoutId id="2147487211" r:id="rId5"/>
    <p:sldLayoutId id="2147487212" r:id="rId6"/>
    <p:sldLayoutId id="2147487213" r:id="rId7"/>
    <p:sldLayoutId id="2147487214" r:id="rId8"/>
    <p:sldLayoutId id="2147487215" r:id="rId9"/>
    <p:sldLayoutId id="2147487216" r:id="rId10"/>
    <p:sldLayoutId id="2147487217" r:id="rId11"/>
  </p:sldLayoutIdLst>
  <p:hf hdr="0" ftr="0" dt="0"/>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503814" name="Rectangle 6"/>
          <p:cNvSpPr>
            <a:spLocks noGrp="1" noChangeArrowheads="1"/>
          </p:cNvSpPr>
          <p:nvPr>
            <p:ph type="sldNum" sz="quarter" idx="4"/>
          </p:nvPr>
        </p:nvSpPr>
        <p:spPr bwMode="auto">
          <a:xfrm>
            <a:off x="468313" y="6165850"/>
            <a:ext cx="5746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400" b="0">
                <a:latin typeface="+mn-lt"/>
                <a:ea typeface="+mn-ea"/>
              </a:defRPr>
            </a:lvl1pPr>
          </a:lstStyle>
          <a:p>
            <a:pPr>
              <a:defRPr/>
            </a:pPr>
            <a:fld id="{1AD49ED8-9306-4DC4-B191-76DE60A07A5D}"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4183487591"/>
      </p:ext>
    </p:extLst>
  </p:cSld>
  <p:clrMap bg1="lt1" tx1="dk1" bg2="lt2" tx2="dk2" accent1="accent1" accent2="accent2" accent3="accent3" accent4="accent4" accent5="accent5" accent6="accent6" hlink="hlink" folHlink="folHlink"/>
  <p:sldLayoutIdLst>
    <p:sldLayoutId id="2147487226" r:id="rId1"/>
    <p:sldLayoutId id="2147487227" r:id="rId2"/>
    <p:sldLayoutId id="2147487228" r:id="rId3"/>
    <p:sldLayoutId id="2147487229" r:id="rId4"/>
    <p:sldLayoutId id="2147487230" r:id="rId5"/>
    <p:sldLayoutId id="2147487231" r:id="rId6"/>
    <p:sldLayoutId id="2147487232" r:id="rId7"/>
    <p:sldLayoutId id="2147487233" r:id="rId8"/>
    <p:sldLayoutId id="2147487234" r:id="rId9"/>
    <p:sldLayoutId id="2147487235" r:id="rId10"/>
    <p:sldLayoutId id="2147487236" r:id="rId11"/>
  </p:sldLayoutIdLst>
  <p:hf hdr="0" ftr="0" dt="0"/>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2437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굴림" charset="-127"/>
              </a:defRPr>
            </a:lvl1pPr>
          </a:lstStyle>
          <a:p>
            <a:pPr>
              <a:defRPr/>
            </a:pPr>
            <a:endParaRPr lang="en-US" altLang="ko-KR">
              <a:solidFill>
                <a:srgbClr val="000000"/>
              </a:solidFill>
            </a:endParaRPr>
          </a:p>
        </p:txBody>
      </p:sp>
      <p:sp>
        <p:nvSpPr>
          <p:cNvPr id="2437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굴림" charset="-127"/>
              </a:defRPr>
            </a:lvl1pPr>
          </a:lstStyle>
          <a:p>
            <a:pPr>
              <a:defRPr/>
            </a:pPr>
            <a:endParaRPr lang="en-US" altLang="ko-KR">
              <a:solidFill>
                <a:srgbClr val="000000"/>
              </a:solidFill>
            </a:endParaRPr>
          </a:p>
        </p:txBody>
      </p:sp>
      <p:sp>
        <p:nvSpPr>
          <p:cNvPr id="243718" name="Rectangle 6"/>
          <p:cNvSpPr>
            <a:spLocks noGrp="1" noChangeArrowheads="1"/>
          </p:cNvSpPr>
          <p:nvPr>
            <p:ph type="sldNum" sz="quarter" idx="4"/>
          </p:nvPr>
        </p:nvSpPr>
        <p:spPr bwMode="auto">
          <a:xfrm>
            <a:off x="468313"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굴림" charset="-127"/>
              </a:defRPr>
            </a:lvl1pPr>
          </a:lstStyle>
          <a:p>
            <a:pPr>
              <a:defRPr/>
            </a:pPr>
            <a:fld id="{156A356D-0C81-4976-84ED-AFEAE83CEDDB}"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2774657305"/>
      </p:ext>
    </p:extLst>
  </p:cSld>
  <p:clrMap bg1="lt1" tx1="dk1" bg2="lt2" tx2="dk2" accent1="accent1" accent2="accent2" accent3="accent3" accent4="accent4" accent5="accent5" accent6="accent6" hlink="hlink" folHlink="folHlink"/>
  <p:sldLayoutIdLst>
    <p:sldLayoutId id="2147487238" r:id="rId1"/>
    <p:sldLayoutId id="2147487239" r:id="rId2"/>
    <p:sldLayoutId id="2147487240" r:id="rId3"/>
    <p:sldLayoutId id="2147487241" r:id="rId4"/>
    <p:sldLayoutId id="2147487242" r:id="rId5"/>
    <p:sldLayoutId id="2147487243" r:id="rId6"/>
    <p:sldLayoutId id="2147487244" r:id="rId7"/>
    <p:sldLayoutId id="2147487245" r:id="rId8"/>
    <p:sldLayoutId id="2147487246" r:id="rId9"/>
    <p:sldLayoutId id="2147487247" r:id="rId10"/>
    <p:sldLayoutId id="2147487248" r:id="rId11"/>
  </p:sldLayoutIdLst>
  <p:hf hdr="0" ftr="0" dt="0"/>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charset="-127"/>
          <a:ea typeface="굴림" charset="-127"/>
        </a:defRPr>
      </a:lvl2pPr>
      <a:lvl3pPr algn="ctr" rtl="0" eaLnBrk="0" fontAlgn="base" latinLnBrk="1" hangingPunct="0">
        <a:spcBef>
          <a:spcPct val="0"/>
        </a:spcBef>
        <a:spcAft>
          <a:spcPct val="0"/>
        </a:spcAft>
        <a:defRPr kumimoji="1" sz="4400">
          <a:solidFill>
            <a:schemeClr val="tx2"/>
          </a:solidFill>
          <a:latin typeface="굴림" charset="-127"/>
          <a:ea typeface="굴림" charset="-127"/>
        </a:defRPr>
      </a:lvl3pPr>
      <a:lvl4pPr algn="ctr" rtl="0" eaLnBrk="0" fontAlgn="base" latinLnBrk="1" hangingPunct="0">
        <a:spcBef>
          <a:spcPct val="0"/>
        </a:spcBef>
        <a:spcAft>
          <a:spcPct val="0"/>
        </a:spcAft>
        <a:defRPr kumimoji="1" sz="4400">
          <a:solidFill>
            <a:schemeClr val="tx2"/>
          </a:solidFill>
          <a:latin typeface="굴림" charset="-127"/>
          <a:ea typeface="굴림" charset="-127"/>
        </a:defRPr>
      </a:lvl4pPr>
      <a:lvl5pPr algn="ctr" rtl="0" eaLnBrk="0" fontAlgn="base" latinLnBrk="1" hangingPunct="0">
        <a:spcBef>
          <a:spcPct val="0"/>
        </a:spcBef>
        <a:spcAft>
          <a:spcPct val="0"/>
        </a:spcAft>
        <a:defRPr kumimoji="1" sz="4400">
          <a:solidFill>
            <a:schemeClr val="tx2"/>
          </a:solidFill>
          <a:latin typeface="굴림" charset="-127"/>
          <a:ea typeface="굴림" charset="-127"/>
        </a:defRPr>
      </a:lvl5pPr>
      <a:lvl6pPr marL="457200" algn="ctr" rtl="0" fontAlgn="base" latinLnBrk="1">
        <a:spcBef>
          <a:spcPct val="0"/>
        </a:spcBef>
        <a:spcAft>
          <a:spcPct val="0"/>
        </a:spcAft>
        <a:defRPr kumimoji="1" sz="4400">
          <a:solidFill>
            <a:schemeClr val="tx2"/>
          </a:solidFill>
          <a:latin typeface="굴림" charset="-127"/>
          <a:ea typeface="굴림" charset="-127"/>
        </a:defRPr>
      </a:lvl6pPr>
      <a:lvl7pPr marL="914400" algn="ctr" rtl="0" fontAlgn="base" latinLnBrk="1">
        <a:spcBef>
          <a:spcPct val="0"/>
        </a:spcBef>
        <a:spcAft>
          <a:spcPct val="0"/>
        </a:spcAft>
        <a:defRPr kumimoji="1" sz="4400">
          <a:solidFill>
            <a:schemeClr val="tx2"/>
          </a:solidFill>
          <a:latin typeface="굴림" charset="-127"/>
          <a:ea typeface="굴림" charset="-127"/>
        </a:defRPr>
      </a:lvl7pPr>
      <a:lvl8pPr marL="1371600" algn="ctr" rtl="0" fontAlgn="base" latinLnBrk="1">
        <a:spcBef>
          <a:spcPct val="0"/>
        </a:spcBef>
        <a:spcAft>
          <a:spcPct val="0"/>
        </a:spcAft>
        <a:defRPr kumimoji="1" sz="4400">
          <a:solidFill>
            <a:schemeClr val="tx2"/>
          </a:solidFill>
          <a:latin typeface="굴림" charset="-127"/>
          <a:ea typeface="굴림" charset="-127"/>
        </a:defRPr>
      </a:lvl8pPr>
      <a:lvl9pPr marL="1828800" algn="ctr" rtl="0" fontAlgn="base" latinLnBrk="1">
        <a:spcBef>
          <a:spcPct val="0"/>
        </a:spcBef>
        <a:spcAft>
          <a:spcPct val="0"/>
        </a:spcAft>
        <a:defRPr kumimoji="1" sz="4400">
          <a:solidFill>
            <a:schemeClr val="tx2"/>
          </a:solidFill>
          <a:latin typeface="굴림" charset="-127"/>
          <a:ea typeface="굴림"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503814" name="Rectangle 6"/>
          <p:cNvSpPr>
            <a:spLocks noGrp="1" noChangeArrowheads="1"/>
          </p:cNvSpPr>
          <p:nvPr>
            <p:ph type="sldNum" sz="quarter" idx="4"/>
          </p:nvPr>
        </p:nvSpPr>
        <p:spPr bwMode="auto">
          <a:xfrm>
            <a:off x="468313" y="6165850"/>
            <a:ext cx="5746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400" b="0">
                <a:latin typeface="+mn-lt"/>
                <a:ea typeface="+mn-ea"/>
              </a:defRPr>
            </a:lvl1pPr>
          </a:lstStyle>
          <a:p>
            <a:pPr>
              <a:defRPr/>
            </a:pPr>
            <a:fld id="{1AD49ED8-9306-4DC4-B191-76DE60A07A5D}"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4201239699"/>
      </p:ext>
    </p:extLst>
  </p:cSld>
  <p:clrMap bg1="lt1" tx1="dk1" bg2="lt2" tx2="dk2" accent1="accent1" accent2="accent2" accent3="accent3" accent4="accent4" accent5="accent5" accent6="accent6" hlink="hlink" folHlink="folHlink"/>
  <p:sldLayoutIdLst>
    <p:sldLayoutId id="2147487250" r:id="rId1"/>
    <p:sldLayoutId id="2147487251" r:id="rId2"/>
    <p:sldLayoutId id="2147487252" r:id="rId3"/>
    <p:sldLayoutId id="2147487253" r:id="rId4"/>
    <p:sldLayoutId id="2147487254" r:id="rId5"/>
    <p:sldLayoutId id="2147487255" r:id="rId6"/>
    <p:sldLayoutId id="2147487256" r:id="rId7"/>
    <p:sldLayoutId id="2147487257" r:id="rId8"/>
    <p:sldLayoutId id="2147487258" r:id="rId9"/>
    <p:sldLayoutId id="2147487259" r:id="rId10"/>
    <p:sldLayoutId id="2147487260" r:id="rId11"/>
  </p:sldLayoutIdLst>
  <p:hf hdr="0" ftr="0" dt="0"/>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503814" name="Rectangle 6"/>
          <p:cNvSpPr>
            <a:spLocks noGrp="1" noChangeArrowheads="1"/>
          </p:cNvSpPr>
          <p:nvPr>
            <p:ph type="sldNum" sz="quarter" idx="4"/>
          </p:nvPr>
        </p:nvSpPr>
        <p:spPr bwMode="auto">
          <a:xfrm>
            <a:off x="468313" y="6165850"/>
            <a:ext cx="5746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400" b="0">
                <a:latin typeface="+mn-lt"/>
                <a:ea typeface="+mn-ea"/>
              </a:defRPr>
            </a:lvl1pPr>
          </a:lstStyle>
          <a:p>
            <a:pPr>
              <a:defRPr/>
            </a:pPr>
            <a:fld id="{A4720387-04F7-4A65-9E45-8C01013B8706}" type="slidenum">
              <a:rPr lang="en-US" altLang="ko-KR">
                <a:solidFill>
                  <a:srgbClr val="000000"/>
                </a:solidFill>
              </a:rPr>
              <a:pPr>
                <a:defRPr/>
              </a:pPr>
              <a:t>‹#›</a:t>
            </a:fld>
            <a:endParaRPr lang="en-US" altLang="ko-KR" dirty="0">
              <a:solidFill>
                <a:srgbClr val="000000"/>
              </a:solidFill>
            </a:endParaRPr>
          </a:p>
        </p:txBody>
      </p:sp>
    </p:spTree>
    <p:extLst>
      <p:ext uri="{BB962C8B-B14F-4D97-AF65-F5344CB8AC3E}">
        <p14:creationId xmlns:p14="http://schemas.microsoft.com/office/powerpoint/2010/main" val="3167947109"/>
      </p:ext>
    </p:extLst>
  </p:cSld>
  <p:clrMap bg1="lt1" tx1="dk1" bg2="lt2" tx2="dk2" accent1="accent1" accent2="accent2" accent3="accent3" accent4="accent4" accent5="accent5" accent6="accent6" hlink="hlink" folHlink="folHlink"/>
  <p:sldLayoutIdLst>
    <p:sldLayoutId id="2147487262" r:id="rId1"/>
    <p:sldLayoutId id="2147487263" r:id="rId2"/>
    <p:sldLayoutId id="2147487264" r:id="rId3"/>
    <p:sldLayoutId id="2147487265" r:id="rId4"/>
    <p:sldLayoutId id="2147487266" r:id="rId5"/>
    <p:sldLayoutId id="2147487267" r:id="rId6"/>
    <p:sldLayoutId id="2147487268" r:id="rId7"/>
    <p:sldLayoutId id="2147487269" r:id="rId8"/>
    <p:sldLayoutId id="2147487270" r:id="rId9"/>
    <p:sldLayoutId id="2147487271" r:id="rId10"/>
    <p:sldLayoutId id="2147487272" r:id="rId11"/>
  </p:sldLayoutIdLst>
  <p:hf hdr="0" ftr="0" dt="0"/>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583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781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latinLnBrk="1" hangingPunct="1">
              <a:lnSpc>
                <a:spcPct val="100000"/>
              </a:lnSpc>
              <a:spcBef>
                <a:spcPct val="0"/>
              </a:spcBef>
              <a:buFontTx/>
              <a:buNone/>
              <a:defRPr sz="1400">
                <a:solidFill>
                  <a:srgbClr val="000000"/>
                </a:solidFill>
                <a:latin typeface="굴림" pitchFamily="50" charset="-127"/>
              </a:defRPr>
            </a:lvl1pPr>
          </a:lstStyle>
          <a:p>
            <a:pPr>
              <a:defRPr/>
            </a:pPr>
            <a:endParaRPr lang="en-US" altLang="ko-KR"/>
          </a:p>
        </p:txBody>
      </p:sp>
      <p:sp>
        <p:nvSpPr>
          <p:cNvPr id="178182" name="Rectangle 6"/>
          <p:cNvSpPr>
            <a:spLocks noGrp="1" noChangeArrowheads="1"/>
          </p:cNvSpPr>
          <p:nvPr>
            <p:ph type="sldNum" sz="quarter" idx="4"/>
          </p:nvPr>
        </p:nvSpPr>
        <p:spPr bwMode="auto">
          <a:xfrm>
            <a:off x="468313"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latinLnBrk="1" hangingPunct="1">
              <a:defRPr sz="1400">
                <a:solidFill>
                  <a:srgbClr val="000000"/>
                </a:solidFill>
                <a:latin typeface="굴림" pitchFamily="50" charset="-127"/>
              </a:defRPr>
            </a:lvl1pPr>
          </a:lstStyle>
          <a:p>
            <a:fld id="{725D98D6-5FB6-4ADC-98C8-AE7D7847C8D0}" type="slidenum">
              <a:rPr lang="en-US" altLang="ko-KR" smtClean="0"/>
              <a:pPr/>
              <a:t>‹#›</a:t>
            </a:fld>
            <a:endParaRPr lang="en-US" altLang="ko-KR" smtClean="0"/>
          </a:p>
        </p:txBody>
      </p:sp>
    </p:spTree>
    <p:extLst>
      <p:ext uri="{BB962C8B-B14F-4D97-AF65-F5344CB8AC3E}">
        <p14:creationId xmlns:p14="http://schemas.microsoft.com/office/powerpoint/2010/main" val="2300213947"/>
      </p:ext>
    </p:extLst>
  </p:cSld>
  <p:clrMap bg1="lt1" tx1="dk1" bg2="lt2" tx2="dk2" accent1="accent1" accent2="accent2" accent3="accent3" accent4="accent4" accent5="accent5" accent6="accent6" hlink="hlink" folHlink="folHlink"/>
  <p:sldLayoutIdLst>
    <p:sldLayoutId id="2147487281" r:id="rId1"/>
    <p:sldLayoutId id="2147487282" r:id="rId2"/>
    <p:sldLayoutId id="2147487283" r:id="rId3"/>
    <p:sldLayoutId id="2147487284" r:id="rId4"/>
    <p:sldLayoutId id="2147487285" r:id="rId5"/>
    <p:sldLayoutId id="2147487286" r:id="rId6"/>
    <p:sldLayoutId id="2147487287" r:id="rId7"/>
    <p:sldLayoutId id="2147487288" r:id="rId8"/>
    <p:sldLayoutId id="2147487289" r:id="rId9"/>
    <p:sldLayoutId id="2147487290" r:id="rId10"/>
    <p:sldLayoutId id="2147487291" r:id="rId11"/>
  </p:sldLayoutIdLst>
  <p:hf hdr="0" ftr="0" dt="0"/>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645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latinLnBrk="1" hangingPunct="1">
              <a:lnSpc>
                <a:spcPct val="100000"/>
              </a:lnSpc>
              <a:spcBef>
                <a:spcPct val="0"/>
              </a:spcBef>
              <a:buFontTx/>
              <a:buNone/>
              <a:defRPr sz="1400">
                <a:solidFill>
                  <a:srgbClr val="000000"/>
                </a:solidFill>
                <a:latin typeface="굴림" pitchFamily="50" charset="-127"/>
              </a:defRPr>
            </a:lvl1pPr>
          </a:lstStyle>
          <a:p>
            <a:pPr>
              <a:defRPr/>
            </a:pPr>
            <a:endParaRPr lang="en-US" altLang="ko-KR"/>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latinLnBrk="1" hangingPunct="1">
              <a:lnSpc>
                <a:spcPct val="100000"/>
              </a:lnSpc>
              <a:spcBef>
                <a:spcPct val="0"/>
              </a:spcBef>
              <a:buFontTx/>
              <a:buNone/>
              <a:defRPr sz="1400">
                <a:solidFill>
                  <a:srgbClr val="000000"/>
                </a:solidFill>
                <a:latin typeface="굴림" pitchFamily="50" charset="-127"/>
              </a:defRPr>
            </a:lvl1pPr>
          </a:lstStyle>
          <a:p>
            <a:pPr>
              <a:defRPr/>
            </a:pPr>
            <a:endParaRPr lang="en-US" altLang="ko-KR"/>
          </a:p>
        </p:txBody>
      </p:sp>
      <p:sp>
        <p:nvSpPr>
          <p:cNvPr id="64518" name="Rectangle 6"/>
          <p:cNvSpPr>
            <a:spLocks noGrp="1" noChangeArrowheads="1"/>
          </p:cNvSpPr>
          <p:nvPr>
            <p:ph type="sldNum" sz="quarter" idx="4"/>
          </p:nvPr>
        </p:nvSpPr>
        <p:spPr bwMode="auto">
          <a:xfrm>
            <a:off x="6804025"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latinLnBrk="1" hangingPunct="1">
              <a:defRPr sz="1400">
                <a:solidFill>
                  <a:srgbClr val="000000"/>
                </a:solidFill>
                <a:latin typeface="굴림" pitchFamily="50" charset="-127"/>
              </a:defRPr>
            </a:lvl1pPr>
          </a:lstStyle>
          <a:p>
            <a:fld id="{B30C14DB-9189-4818-8F0E-BCB398866542}" type="slidenum">
              <a:rPr lang="en-US" altLang="ko-KR" smtClean="0"/>
              <a:pPr/>
              <a:t>‹#›</a:t>
            </a:fld>
            <a:endParaRPr lang="en-US" altLang="ko-KR" smtClean="0"/>
          </a:p>
        </p:txBody>
      </p:sp>
    </p:spTree>
    <p:extLst>
      <p:ext uri="{BB962C8B-B14F-4D97-AF65-F5344CB8AC3E}">
        <p14:creationId xmlns:p14="http://schemas.microsoft.com/office/powerpoint/2010/main" val="2912911461"/>
      </p:ext>
    </p:extLst>
  </p:cSld>
  <p:clrMap bg1="lt1" tx1="dk1" bg2="lt2" tx2="dk2" accent1="accent1" accent2="accent2" accent3="accent3" accent4="accent4" accent5="accent5" accent6="accent6" hlink="hlink" folHlink="folHlink"/>
  <p:sldLayoutIdLst>
    <p:sldLayoutId id="2147487293" r:id="rId1"/>
    <p:sldLayoutId id="2147487294" r:id="rId2"/>
    <p:sldLayoutId id="2147487295" r:id="rId3"/>
    <p:sldLayoutId id="2147487296" r:id="rId4"/>
    <p:sldLayoutId id="2147487297" r:id="rId5"/>
    <p:sldLayoutId id="2147487298" r:id="rId6"/>
    <p:sldLayoutId id="2147487299" r:id="rId7"/>
    <p:sldLayoutId id="2147487300" r:id="rId8"/>
    <p:sldLayoutId id="2147487301" r:id="rId9"/>
    <p:sldLayoutId id="2147487302" r:id="rId10"/>
    <p:sldLayoutId id="2147487303" r:id="rId11"/>
  </p:sldLayoutIdLst>
  <p:hf hdr="0" ftr="0" dt="0"/>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327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645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latinLnBrk="1" hangingPunct="1">
              <a:defRPr sz="1400">
                <a:solidFill>
                  <a:srgbClr val="000000"/>
                </a:solidFill>
                <a:latin typeface="+mn-lt"/>
                <a:ea typeface="+mn-ea"/>
                <a:cs typeface="Times New Roman" pitchFamily="18" charset="0"/>
              </a:defRPr>
            </a:lvl1pPr>
          </a:lstStyle>
          <a:p>
            <a:pPr>
              <a:defRPr/>
            </a:pPr>
            <a:endParaRPr lang="en-US" altLang="ko-KR"/>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latinLnBrk="1" hangingPunct="1">
              <a:defRPr sz="1400">
                <a:solidFill>
                  <a:srgbClr val="000000"/>
                </a:solidFill>
                <a:latin typeface="+mn-lt"/>
                <a:ea typeface="+mn-ea"/>
                <a:cs typeface="Times New Roman" pitchFamily="18" charset="0"/>
              </a:defRPr>
            </a:lvl1pPr>
          </a:lstStyle>
          <a:p>
            <a:pPr>
              <a:defRPr/>
            </a:pPr>
            <a:endParaRPr lang="en-US" altLang="ko-KR"/>
          </a:p>
        </p:txBody>
      </p:sp>
      <p:sp>
        <p:nvSpPr>
          <p:cNvPr id="64518" name="Rectangle 6"/>
          <p:cNvSpPr>
            <a:spLocks noGrp="1" noChangeArrowheads="1"/>
          </p:cNvSpPr>
          <p:nvPr>
            <p:ph type="sldNum" sz="quarter" idx="4"/>
          </p:nvPr>
        </p:nvSpPr>
        <p:spPr bwMode="auto">
          <a:xfrm>
            <a:off x="6804025"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latinLnBrk="1" hangingPunct="1">
              <a:defRPr sz="1400">
                <a:solidFill>
                  <a:srgbClr val="000000"/>
                </a:solidFill>
                <a:latin typeface="굴림" pitchFamily="50" charset="-127"/>
                <a:cs typeface="Times New Roman" pitchFamily="18" charset="0"/>
              </a:defRPr>
            </a:lvl1pPr>
          </a:lstStyle>
          <a:p>
            <a:pPr>
              <a:defRPr/>
            </a:pPr>
            <a:fld id="{D8ACEAA2-CACA-4E28-915A-EBBD8F8EA8E9}" type="slidenum">
              <a:rPr lang="en-US" altLang="ko-KR"/>
              <a:pPr>
                <a:defRPr/>
              </a:pPr>
              <a:t>‹#›</a:t>
            </a:fld>
            <a:endParaRPr lang="en-US" altLang="ko-KR"/>
          </a:p>
        </p:txBody>
      </p:sp>
    </p:spTree>
    <p:extLst>
      <p:ext uri="{BB962C8B-B14F-4D97-AF65-F5344CB8AC3E}">
        <p14:creationId xmlns:p14="http://schemas.microsoft.com/office/powerpoint/2010/main" val="3149700347"/>
      </p:ext>
    </p:extLst>
  </p:cSld>
  <p:clrMap bg1="lt1" tx1="dk1" bg2="lt2" tx2="dk2" accent1="accent1" accent2="accent2" accent3="accent3" accent4="accent4" accent5="accent5" accent6="accent6" hlink="hlink" folHlink="folHlink"/>
  <p:sldLayoutIdLst>
    <p:sldLayoutId id="2147487306" r:id="rId1"/>
    <p:sldLayoutId id="2147487307" r:id="rId2"/>
    <p:sldLayoutId id="2147487308" r:id="rId3"/>
    <p:sldLayoutId id="2147487309" r:id="rId4"/>
    <p:sldLayoutId id="2147487310" r:id="rId5"/>
    <p:sldLayoutId id="2147487311" r:id="rId6"/>
    <p:sldLayoutId id="2147487312" r:id="rId7"/>
    <p:sldLayoutId id="2147487313" r:id="rId8"/>
    <p:sldLayoutId id="2147487314" r:id="rId9"/>
    <p:sldLayoutId id="2147487315" r:id="rId10"/>
    <p:sldLayoutId id="2147487316" r:id="rId11"/>
    <p:sldLayoutId id="2147487317" r:id="rId12"/>
  </p:sldLayoutIdLst>
  <p:hf hdr="0" ftr="0" dt="0"/>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lr>
          <a:schemeClr val="accent2"/>
        </a:buClr>
        <a:buFont typeface="Wingdings" pitchFamily="2" charset="2"/>
        <a:buChar char="q"/>
        <a:defRPr kumimoji="1" sz="4000">
          <a:solidFill>
            <a:schemeClr val="accent2"/>
          </a:solidFill>
          <a:latin typeface="+mn-lt"/>
          <a:ea typeface="+mn-ea"/>
          <a:cs typeface="+mn-cs"/>
        </a:defRPr>
      </a:lvl1pPr>
      <a:lvl2pPr marL="742950" indent="-285750" algn="l" rtl="0" eaLnBrk="0" fontAlgn="base" latinLnBrk="1" hangingPunct="0">
        <a:spcBef>
          <a:spcPct val="20000"/>
        </a:spcBef>
        <a:spcAft>
          <a:spcPct val="0"/>
        </a:spcAft>
        <a:buClr>
          <a:srgbClr val="008000"/>
        </a:buClr>
        <a:buSzPct val="80000"/>
        <a:buFont typeface="Wingdings" pitchFamily="2" charset="2"/>
        <a:buChar char="l"/>
        <a:defRPr kumimoji="1" sz="2800">
          <a:solidFill>
            <a:schemeClr val="tx1"/>
          </a:solidFill>
          <a:latin typeface="+mn-lt"/>
          <a:ea typeface="+mn-ea"/>
        </a:defRPr>
      </a:lvl2pPr>
      <a:lvl3pPr marL="1143000" indent="-228600" algn="l" rtl="0" eaLnBrk="0" fontAlgn="base" latinLnBrk="1" hangingPunct="0">
        <a:spcBef>
          <a:spcPct val="20000"/>
        </a:spcBef>
        <a:spcAft>
          <a:spcPct val="0"/>
        </a:spcAft>
        <a:buClr>
          <a:srgbClr val="FF6600"/>
        </a:buClr>
        <a:buFont typeface="Wingdings" pitchFamily="2" charset="2"/>
        <a:buChar char="ü"/>
        <a:defRPr kumimoji="1" sz="2400">
          <a:solidFill>
            <a:schemeClr val="tx1"/>
          </a:solidFill>
          <a:latin typeface="+mn-lt"/>
          <a:ea typeface="+mn-ea"/>
        </a:defRPr>
      </a:lvl3pPr>
      <a:lvl4pPr marL="1600200" indent="-228600" algn="l" rtl="0" eaLnBrk="0" fontAlgn="base" latinLnBrk="1" hangingPunct="0">
        <a:spcBef>
          <a:spcPct val="20000"/>
        </a:spcBef>
        <a:spcAft>
          <a:spcPct val="0"/>
        </a:spcAft>
        <a:buClr>
          <a:srgbClr val="3333FF"/>
        </a:buClr>
        <a:buFont typeface="Arial" pitchFamily="34" charset="0"/>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lr>
          <a:srgbClr val="FF0066"/>
        </a:buClr>
        <a:buFont typeface="Arial" pitchFamily="34" charset="0"/>
        <a:buChar char="»"/>
        <a:defRPr kumimoji="1" sz="2000">
          <a:solidFill>
            <a:schemeClr val="tx1"/>
          </a:solidFill>
          <a:latin typeface="+mn-lt"/>
          <a:ea typeface="+mn-ea"/>
        </a:defRPr>
      </a:lvl5pPr>
      <a:lvl6pPr marL="2514600" indent="-228600" algn="l" rtl="0" fontAlgn="base" latinLnBrk="1">
        <a:spcBef>
          <a:spcPct val="20000"/>
        </a:spcBef>
        <a:spcAft>
          <a:spcPct val="0"/>
        </a:spcAft>
        <a:buClr>
          <a:srgbClr val="FF0066"/>
        </a:buClr>
        <a:buFont typeface="Arial" charset="0"/>
        <a:buChar char="»"/>
        <a:defRPr kumimoji="1" sz="2000">
          <a:solidFill>
            <a:schemeClr val="tx1"/>
          </a:solidFill>
          <a:latin typeface="+mn-lt"/>
          <a:ea typeface="+mn-ea"/>
        </a:defRPr>
      </a:lvl6pPr>
      <a:lvl7pPr marL="2971800" indent="-228600" algn="l" rtl="0" fontAlgn="base" latinLnBrk="1">
        <a:spcBef>
          <a:spcPct val="20000"/>
        </a:spcBef>
        <a:spcAft>
          <a:spcPct val="0"/>
        </a:spcAft>
        <a:buClr>
          <a:srgbClr val="FF0066"/>
        </a:buClr>
        <a:buFont typeface="Arial" charset="0"/>
        <a:buChar char="»"/>
        <a:defRPr kumimoji="1" sz="2000">
          <a:solidFill>
            <a:schemeClr val="tx1"/>
          </a:solidFill>
          <a:latin typeface="+mn-lt"/>
          <a:ea typeface="+mn-ea"/>
        </a:defRPr>
      </a:lvl7pPr>
      <a:lvl8pPr marL="3429000" indent="-228600" algn="l" rtl="0" fontAlgn="base" latinLnBrk="1">
        <a:spcBef>
          <a:spcPct val="20000"/>
        </a:spcBef>
        <a:spcAft>
          <a:spcPct val="0"/>
        </a:spcAft>
        <a:buClr>
          <a:srgbClr val="FF0066"/>
        </a:buClr>
        <a:buFont typeface="Arial" charset="0"/>
        <a:buChar char="»"/>
        <a:defRPr kumimoji="1" sz="2000">
          <a:solidFill>
            <a:schemeClr val="tx1"/>
          </a:solidFill>
          <a:latin typeface="+mn-lt"/>
          <a:ea typeface="+mn-ea"/>
        </a:defRPr>
      </a:lvl8pPr>
      <a:lvl9pPr marL="3886200" indent="-228600" algn="l" rtl="0" fontAlgn="base" latinLnBrk="1">
        <a:spcBef>
          <a:spcPct val="20000"/>
        </a:spcBef>
        <a:spcAft>
          <a:spcPct val="0"/>
        </a:spcAft>
        <a:buClr>
          <a:srgbClr val="FF0066"/>
        </a:buClr>
        <a:buFont typeface="Arial" charset="0"/>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342020"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굴림" charset="-127"/>
              </a:defRPr>
            </a:lvl1pPr>
          </a:lstStyle>
          <a:p>
            <a:pPr>
              <a:defRPr/>
            </a:pPr>
            <a:endParaRPr lang="en-US" altLang="ko-KR"/>
          </a:p>
        </p:txBody>
      </p:sp>
      <p:sp>
        <p:nvSpPr>
          <p:cNvPr id="342021" name="Rectangle 5"/>
          <p:cNvSpPr>
            <a:spLocks noGrp="1" noChangeArrowheads="1"/>
          </p:cNvSpPr>
          <p:nvPr>
            <p:ph type="sldNum" sz="quarter" idx="4"/>
          </p:nvPr>
        </p:nvSpPr>
        <p:spPr bwMode="auto">
          <a:xfrm>
            <a:off x="468313"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굴림" charset="-127"/>
              </a:defRPr>
            </a:lvl1pPr>
          </a:lstStyle>
          <a:p>
            <a:pPr>
              <a:defRPr/>
            </a:pPr>
            <a:fld id="{2C7A0F7A-FB44-405A-AD89-D8F2ECDC4747}" type="slidenum">
              <a:rPr lang="en-US" altLang="ko-KR"/>
              <a:pPr>
                <a:defRPr/>
              </a:pPr>
              <a:t>‹#›</a:t>
            </a:fld>
            <a:endParaRPr lang="en-US" altLang="ko-KR"/>
          </a:p>
        </p:txBody>
      </p:sp>
    </p:spTree>
  </p:cSld>
  <p:clrMap bg1="lt1" tx1="dk1" bg2="lt2" tx2="dk2" accent1="accent1" accent2="accent2" accent3="accent3" accent4="accent4" accent5="accent5" accent6="accent6" hlink="hlink" folHlink="folHlink"/>
  <p:sldLayoutIdLst>
    <p:sldLayoutId id="2147486659" r:id="rId1"/>
    <p:sldLayoutId id="2147486636" r:id="rId2"/>
    <p:sldLayoutId id="2147486637" r:id="rId3"/>
    <p:sldLayoutId id="2147486638" r:id="rId4"/>
    <p:sldLayoutId id="2147486639" r:id="rId5"/>
    <p:sldLayoutId id="2147486640" r:id="rId6"/>
    <p:sldLayoutId id="2147486641" r:id="rId7"/>
    <p:sldLayoutId id="2147486642" r:id="rId8"/>
    <p:sldLayoutId id="2147486643" r:id="rId9"/>
    <p:sldLayoutId id="2147486644" r:id="rId10"/>
    <p:sldLayoutId id="2147486645" r:id="rId11"/>
  </p:sldLayoutIdLst>
  <p:hf hdr="0" ftr="0" dt="0"/>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charset="-127"/>
          <a:ea typeface="굴림" charset="-127"/>
        </a:defRPr>
      </a:lvl2pPr>
      <a:lvl3pPr algn="ctr" rtl="0" eaLnBrk="0" fontAlgn="base" latinLnBrk="1" hangingPunct="0">
        <a:spcBef>
          <a:spcPct val="0"/>
        </a:spcBef>
        <a:spcAft>
          <a:spcPct val="0"/>
        </a:spcAft>
        <a:defRPr kumimoji="1" sz="4400">
          <a:solidFill>
            <a:schemeClr val="tx2"/>
          </a:solidFill>
          <a:latin typeface="굴림" charset="-127"/>
          <a:ea typeface="굴림" charset="-127"/>
        </a:defRPr>
      </a:lvl3pPr>
      <a:lvl4pPr algn="ctr" rtl="0" eaLnBrk="0" fontAlgn="base" latinLnBrk="1" hangingPunct="0">
        <a:spcBef>
          <a:spcPct val="0"/>
        </a:spcBef>
        <a:spcAft>
          <a:spcPct val="0"/>
        </a:spcAft>
        <a:defRPr kumimoji="1" sz="4400">
          <a:solidFill>
            <a:schemeClr val="tx2"/>
          </a:solidFill>
          <a:latin typeface="굴림" charset="-127"/>
          <a:ea typeface="굴림" charset="-127"/>
        </a:defRPr>
      </a:lvl4pPr>
      <a:lvl5pPr algn="ctr" rtl="0" eaLnBrk="0" fontAlgn="base" latinLnBrk="1" hangingPunct="0">
        <a:spcBef>
          <a:spcPct val="0"/>
        </a:spcBef>
        <a:spcAft>
          <a:spcPct val="0"/>
        </a:spcAft>
        <a:defRPr kumimoji="1" sz="4400">
          <a:solidFill>
            <a:schemeClr val="tx2"/>
          </a:solidFill>
          <a:latin typeface="굴림" charset="-127"/>
          <a:ea typeface="굴림" charset="-127"/>
        </a:defRPr>
      </a:lvl5pPr>
      <a:lvl6pPr marL="457200" algn="ctr" rtl="0" fontAlgn="base" latinLnBrk="1">
        <a:spcBef>
          <a:spcPct val="0"/>
        </a:spcBef>
        <a:spcAft>
          <a:spcPct val="0"/>
        </a:spcAft>
        <a:defRPr kumimoji="1" sz="4400">
          <a:solidFill>
            <a:schemeClr val="tx2"/>
          </a:solidFill>
          <a:latin typeface="굴림" charset="-127"/>
          <a:ea typeface="굴림" charset="-127"/>
        </a:defRPr>
      </a:lvl6pPr>
      <a:lvl7pPr marL="914400" algn="ctr" rtl="0" fontAlgn="base" latinLnBrk="1">
        <a:spcBef>
          <a:spcPct val="0"/>
        </a:spcBef>
        <a:spcAft>
          <a:spcPct val="0"/>
        </a:spcAft>
        <a:defRPr kumimoji="1" sz="4400">
          <a:solidFill>
            <a:schemeClr val="tx2"/>
          </a:solidFill>
          <a:latin typeface="굴림" charset="-127"/>
          <a:ea typeface="굴림" charset="-127"/>
        </a:defRPr>
      </a:lvl7pPr>
      <a:lvl8pPr marL="1371600" algn="ctr" rtl="0" fontAlgn="base" latinLnBrk="1">
        <a:spcBef>
          <a:spcPct val="0"/>
        </a:spcBef>
        <a:spcAft>
          <a:spcPct val="0"/>
        </a:spcAft>
        <a:defRPr kumimoji="1" sz="4400">
          <a:solidFill>
            <a:schemeClr val="tx2"/>
          </a:solidFill>
          <a:latin typeface="굴림" charset="-127"/>
          <a:ea typeface="굴림" charset="-127"/>
        </a:defRPr>
      </a:lvl8pPr>
      <a:lvl9pPr marL="1828800" algn="ctr" rtl="0" fontAlgn="base" latinLnBrk="1">
        <a:spcBef>
          <a:spcPct val="0"/>
        </a:spcBef>
        <a:spcAft>
          <a:spcPct val="0"/>
        </a:spcAft>
        <a:defRPr kumimoji="1" sz="4400">
          <a:solidFill>
            <a:schemeClr val="tx2"/>
          </a:solidFill>
          <a:latin typeface="굴림" charset="-127"/>
          <a:ea typeface="굴림"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781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latinLnBrk="1" hangingPunct="1">
              <a:defRPr sz="1400" b="0">
                <a:solidFill>
                  <a:srgbClr val="000000"/>
                </a:solidFill>
              </a:defRPr>
            </a:lvl1pPr>
          </a:lstStyle>
          <a:p>
            <a:pPr marL="0" marR="0" lvl="0" indent="0" algn="ctr" defTabSz="914400" rtl="0" eaLnBrk="1" fontAlgn="base" latinLnBrk="1" hangingPunct="1">
              <a:lnSpc>
                <a:spcPct val="100000"/>
              </a:lnSpc>
              <a:spcBef>
                <a:spcPct val="0"/>
              </a:spcBef>
              <a:spcAft>
                <a:spcPct val="0"/>
              </a:spcAft>
              <a:buClrTx/>
              <a:buSzTx/>
              <a:buFontTx/>
              <a:buNone/>
              <a:tabLst/>
              <a:defRPr/>
            </a:pPr>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
        <p:nvSpPr>
          <p:cNvPr id="178182" name="Rectangle 6"/>
          <p:cNvSpPr>
            <a:spLocks noGrp="1" noChangeArrowheads="1"/>
          </p:cNvSpPr>
          <p:nvPr>
            <p:ph type="sldNum" sz="quarter" idx="4"/>
          </p:nvPr>
        </p:nvSpPr>
        <p:spPr bwMode="auto">
          <a:xfrm>
            <a:off x="468313"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latinLnBrk="1" hangingPunct="1">
              <a:defRPr sz="1400">
                <a:solidFill>
                  <a:srgbClr val="000000"/>
                </a:solidFill>
              </a:defRPr>
            </a:lvl1pPr>
          </a:lstStyle>
          <a:p>
            <a:pPr marL="0" marR="0" lvl="0" indent="0" algn="l" defTabSz="914400" rtl="0" eaLnBrk="1" fontAlgn="base" latinLnBrk="1" hangingPunct="1">
              <a:lnSpc>
                <a:spcPct val="100000"/>
              </a:lnSpc>
              <a:spcBef>
                <a:spcPct val="0"/>
              </a:spcBef>
              <a:spcAft>
                <a:spcPct val="0"/>
              </a:spcAft>
              <a:buClrTx/>
              <a:buSzTx/>
              <a:buFontTx/>
              <a:buNone/>
              <a:tabLst/>
              <a:defRPr/>
            </a:pPr>
            <a:fld id="{FFAE7278-9C57-4BC6-A145-AA05A0EF653D}" type="slidenum">
              <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rPr>
              <a:pPr marL="0" marR="0" lvl="0" indent="0" algn="l" defTabSz="914400" rtl="0" eaLnBrk="1" fontAlgn="base" latinLnBrk="1" hangingPunct="1">
                <a:lnSpc>
                  <a:spcPct val="100000"/>
                </a:lnSpc>
                <a:spcBef>
                  <a:spcPct val="0"/>
                </a:spcBef>
                <a:spcAft>
                  <a:spcPct val="0"/>
                </a:spcAft>
                <a:buClrTx/>
                <a:buSzTx/>
                <a:buFontTx/>
                <a:buNone/>
                <a:tabLst/>
                <a:defRPr/>
              </a:pPr>
              <a:t>‹#›</a:t>
            </a:fld>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Tree>
    <p:extLst>
      <p:ext uri="{BB962C8B-B14F-4D97-AF65-F5344CB8AC3E}">
        <p14:creationId xmlns:p14="http://schemas.microsoft.com/office/powerpoint/2010/main" val="556431177"/>
      </p:ext>
    </p:extLst>
  </p:cSld>
  <p:clrMap bg1="lt1" tx1="dk1" bg2="lt2" tx2="dk2" accent1="accent1" accent2="accent2" accent3="accent3" accent4="accent4" accent5="accent5" accent6="accent6" hlink="hlink" folHlink="folHlink"/>
  <p:sldLayoutIdLst>
    <p:sldLayoutId id="2147487319" r:id="rId1"/>
    <p:sldLayoutId id="2147487320" r:id="rId2"/>
    <p:sldLayoutId id="2147487321" r:id="rId3"/>
    <p:sldLayoutId id="2147487322" r:id="rId4"/>
    <p:sldLayoutId id="2147487323" r:id="rId5"/>
    <p:sldLayoutId id="2147487324" r:id="rId6"/>
    <p:sldLayoutId id="2147487325" r:id="rId7"/>
    <p:sldLayoutId id="2147487326" r:id="rId8"/>
    <p:sldLayoutId id="2147487327" r:id="rId9"/>
    <p:sldLayoutId id="2147487328" r:id="rId10"/>
    <p:sldLayoutId id="2147487329" r:id="rId11"/>
    <p:sldLayoutId id="2147487330" r:id="rId12"/>
    <p:sldLayoutId id="2147487331" r:id="rId13"/>
    <p:sldLayoutId id="2147487332" r:id="rId14"/>
  </p:sldLayoutIdLst>
  <p:transition/>
  <p:hf hdr="0" ftr="0" dt="0"/>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781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latinLnBrk="1" hangingPunct="1">
              <a:defRPr sz="1400" b="0">
                <a:solidFill>
                  <a:srgbClr val="000000"/>
                </a:solidFill>
              </a:defRPr>
            </a:lvl1pPr>
          </a:lstStyle>
          <a:p>
            <a:pPr marL="0" marR="0" lvl="0" indent="0" algn="ctr" defTabSz="914400" rtl="0" eaLnBrk="1" fontAlgn="base" latinLnBrk="1" hangingPunct="1">
              <a:lnSpc>
                <a:spcPct val="100000"/>
              </a:lnSpc>
              <a:spcBef>
                <a:spcPct val="0"/>
              </a:spcBef>
              <a:spcAft>
                <a:spcPct val="0"/>
              </a:spcAft>
              <a:buClrTx/>
              <a:buSzTx/>
              <a:buFontTx/>
              <a:buNone/>
              <a:tabLst/>
              <a:defRPr/>
            </a:pPr>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
        <p:nvSpPr>
          <p:cNvPr id="178182" name="Rectangle 6"/>
          <p:cNvSpPr>
            <a:spLocks noGrp="1" noChangeArrowheads="1"/>
          </p:cNvSpPr>
          <p:nvPr>
            <p:ph type="sldNum" sz="quarter" idx="4"/>
          </p:nvPr>
        </p:nvSpPr>
        <p:spPr bwMode="auto">
          <a:xfrm>
            <a:off x="468313"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latinLnBrk="1" hangingPunct="1">
              <a:defRPr sz="1400">
                <a:solidFill>
                  <a:srgbClr val="000000"/>
                </a:solidFill>
              </a:defRPr>
            </a:lvl1pPr>
          </a:lstStyle>
          <a:p>
            <a:pPr marL="0" marR="0" lvl="0" indent="0" algn="l" defTabSz="914400" rtl="0" eaLnBrk="1" fontAlgn="base" latinLnBrk="1" hangingPunct="1">
              <a:lnSpc>
                <a:spcPct val="100000"/>
              </a:lnSpc>
              <a:spcBef>
                <a:spcPct val="0"/>
              </a:spcBef>
              <a:spcAft>
                <a:spcPct val="0"/>
              </a:spcAft>
              <a:buClrTx/>
              <a:buSzTx/>
              <a:buFontTx/>
              <a:buNone/>
              <a:tabLst/>
              <a:defRPr/>
            </a:pPr>
            <a:fld id="{1F6A3ACF-00F2-4D3B-9324-05830D9EC828}" type="slidenum">
              <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rPr>
              <a:pPr marL="0" marR="0" lvl="0" indent="0" algn="l" defTabSz="914400" rtl="0" eaLnBrk="1" fontAlgn="base" latinLnBrk="1" hangingPunct="1">
                <a:lnSpc>
                  <a:spcPct val="100000"/>
                </a:lnSpc>
                <a:spcBef>
                  <a:spcPct val="0"/>
                </a:spcBef>
                <a:spcAft>
                  <a:spcPct val="0"/>
                </a:spcAft>
                <a:buClrTx/>
                <a:buSzTx/>
                <a:buFontTx/>
                <a:buNone/>
                <a:tabLst/>
                <a:defRPr/>
              </a:pPr>
              <a:t>‹#›</a:t>
            </a:fld>
            <a:endParaRPr kumimoji="1" lang="en-US" altLang="ko-KR" sz="14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Tree>
    <p:extLst>
      <p:ext uri="{BB962C8B-B14F-4D97-AF65-F5344CB8AC3E}">
        <p14:creationId xmlns:p14="http://schemas.microsoft.com/office/powerpoint/2010/main" val="3588601211"/>
      </p:ext>
    </p:extLst>
  </p:cSld>
  <p:clrMap bg1="lt1" tx1="dk1" bg2="lt2" tx2="dk2" accent1="accent1" accent2="accent2" accent3="accent3" accent4="accent4" accent5="accent5" accent6="accent6" hlink="hlink" folHlink="folHlink"/>
  <p:sldLayoutIdLst>
    <p:sldLayoutId id="2147487334" r:id="rId1"/>
    <p:sldLayoutId id="2147487335" r:id="rId2"/>
    <p:sldLayoutId id="2147487336" r:id="rId3"/>
    <p:sldLayoutId id="2147487337" r:id="rId4"/>
    <p:sldLayoutId id="2147487338" r:id="rId5"/>
    <p:sldLayoutId id="2147487339" r:id="rId6"/>
    <p:sldLayoutId id="2147487340" r:id="rId7"/>
    <p:sldLayoutId id="2147487341" r:id="rId8"/>
    <p:sldLayoutId id="2147487342" r:id="rId9"/>
    <p:sldLayoutId id="2147487343" r:id="rId10"/>
    <p:sldLayoutId id="2147487344" r:id="rId11"/>
    <p:sldLayoutId id="2147487345" r:id="rId12"/>
    <p:sldLayoutId id="2147487346" r:id="rId13"/>
    <p:sldLayoutId id="2147487347" r:id="rId14"/>
  </p:sldLayoutIdLst>
  <p:transition/>
  <p:hf hdr="0" ftr="0" dt="0"/>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781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400"/>
            </a:lvl1pPr>
          </a:lstStyle>
          <a:p>
            <a:pPr marL="0" marR="0" lvl="0" indent="0" algn="ctr" defTabSz="914400" rtl="0" eaLnBrk="1" fontAlgn="base" latinLnBrk="1" hangingPunct="1">
              <a:lnSpc>
                <a:spcPct val="100000"/>
              </a:lnSpc>
              <a:spcBef>
                <a:spcPct val="0"/>
              </a:spcBef>
              <a:spcAft>
                <a:spcPct val="0"/>
              </a:spcAft>
              <a:buClrTx/>
              <a:buSzTx/>
              <a:buFontTx/>
              <a:buNone/>
              <a:tabLst/>
              <a:defRPr/>
            </a:pPr>
            <a:endParaRPr kumimoji="1" lang="en-US" altLang="ko-KR" sz="1400" b="0" i="0" u="none" strike="noStrike" kern="1200" cap="none" spc="0" normalizeH="0" baseline="0" noProof="0">
              <a:ln>
                <a:noFill/>
              </a:ln>
              <a:solidFill>
                <a:srgbClr val="000000"/>
              </a:solidFill>
              <a:effectLst/>
              <a:uLnTx/>
              <a:uFillTx/>
              <a:latin typeface="굴림" pitchFamily="50" charset="-127"/>
              <a:ea typeface="굴림" pitchFamily="50" charset="-127"/>
              <a:cs typeface="+mn-cs"/>
            </a:endParaRPr>
          </a:p>
        </p:txBody>
      </p:sp>
      <p:sp>
        <p:nvSpPr>
          <p:cNvPr id="178182" name="Rectangle 6"/>
          <p:cNvSpPr>
            <a:spLocks noGrp="1" noChangeArrowheads="1"/>
          </p:cNvSpPr>
          <p:nvPr>
            <p:ph type="sldNum" sz="quarter" idx="4"/>
          </p:nvPr>
        </p:nvSpPr>
        <p:spPr bwMode="auto">
          <a:xfrm>
            <a:off x="468313"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400"/>
            </a:lvl1pPr>
          </a:lstStyle>
          <a:p>
            <a:pPr marL="0" marR="0" lvl="0" indent="0" algn="l" defTabSz="914400" rtl="0" eaLnBrk="1" fontAlgn="base" latinLnBrk="1" hangingPunct="1">
              <a:lnSpc>
                <a:spcPct val="100000"/>
              </a:lnSpc>
              <a:spcBef>
                <a:spcPct val="0"/>
              </a:spcBef>
              <a:spcAft>
                <a:spcPct val="0"/>
              </a:spcAft>
              <a:buClrTx/>
              <a:buSzTx/>
              <a:buFontTx/>
              <a:buNone/>
              <a:tabLst/>
              <a:defRPr/>
            </a:pPr>
            <a:fld id="{3FF75460-4A6B-47D9-8FBC-6168686F41AC}" type="slidenum">
              <a:rPr kumimoji="1" lang="en-US" altLang="ko-KR" sz="1400" b="0" i="0" u="none" strike="noStrike" kern="1200" cap="none" spc="0" normalizeH="0" baseline="0" noProof="0">
                <a:ln>
                  <a:noFill/>
                </a:ln>
                <a:solidFill>
                  <a:srgbClr val="000000"/>
                </a:solidFill>
                <a:effectLst/>
                <a:uLnTx/>
                <a:uFillTx/>
                <a:latin typeface="굴림" pitchFamily="50" charset="-127"/>
                <a:ea typeface="굴림" pitchFamily="50" charset="-127"/>
                <a:cs typeface="+mn-cs"/>
              </a:rPr>
              <a:pPr marL="0" marR="0" lvl="0" indent="0" algn="l" defTabSz="914400" rtl="0" eaLnBrk="1" fontAlgn="base" latinLnBrk="1" hangingPunct="1">
                <a:lnSpc>
                  <a:spcPct val="100000"/>
                </a:lnSpc>
                <a:spcBef>
                  <a:spcPct val="0"/>
                </a:spcBef>
                <a:spcAft>
                  <a:spcPct val="0"/>
                </a:spcAft>
                <a:buClrTx/>
                <a:buSzTx/>
                <a:buFontTx/>
                <a:buNone/>
                <a:tabLst/>
                <a:defRPr/>
              </a:pPr>
              <a:t>‹#›</a:t>
            </a:fld>
            <a:endParaRPr kumimoji="1" lang="en-US" altLang="ko-KR" sz="1400" b="0" i="0" u="none" strike="noStrike" kern="1200" cap="none" spc="0" normalizeH="0" baseline="0" noProof="0">
              <a:ln>
                <a:noFill/>
              </a:ln>
              <a:solidFill>
                <a:srgbClr val="000000"/>
              </a:solidFill>
              <a:effectLst/>
              <a:uLnTx/>
              <a:uFillTx/>
              <a:latin typeface="굴림" pitchFamily="50" charset="-127"/>
              <a:ea typeface="굴림" pitchFamily="50" charset="-127"/>
              <a:cs typeface="+mn-cs"/>
            </a:endParaRPr>
          </a:p>
        </p:txBody>
      </p:sp>
    </p:spTree>
    <p:extLst>
      <p:ext uri="{BB962C8B-B14F-4D97-AF65-F5344CB8AC3E}">
        <p14:creationId xmlns:p14="http://schemas.microsoft.com/office/powerpoint/2010/main" val="2508556580"/>
      </p:ext>
    </p:extLst>
  </p:cSld>
  <p:clrMap bg1="lt1" tx1="dk1" bg2="lt2" tx2="dk2" accent1="accent1" accent2="accent2" accent3="accent3" accent4="accent4" accent5="accent5" accent6="accent6" hlink="hlink" folHlink="folHlink"/>
  <p:sldLayoutIdLst>
    <p:sldLayoutId id="2147487349" r:id="rId1"/>
    <p:sldLayoutId id="2147487350" r:id="rId2"/>
    <p:sldLayoutId id="2147487351" r:id="rId3"/>
    <p:sldLayoutId id="2147487352" r:id="rId4"/>
    <p:sldLayoutId id="2147487353" r:id="rId5"/>
    <p:sldLayoutId id="2147487354" r:id="rId6"/>
    <p:sldLayoutId id="2147487355" r:id="rId7"/>
    <p:sldLayoutId id="2147487356" r:id="rId8"/>
    <p:sldLayoutId id="2147487357" r:id="rId9"/>
    <p:sldLayoutId id="2147487358" r:id="rId10"/>
    <p:sldLayoutId id="2147487359" r:id="rId11"/>
    <p:sldLayoutId id="2147487360" r:id="rId12"/>
  </p:sldLayoutIdLst>
  <p:hf hdr="0" ftr="0" dt="0"/>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
            <a:ext cx="9144000" cy="6857999"/>
          </a:xfrm>
          <a:prstGeom prst="rect">
            <a:avLst/>
          </a:prstGeom>
          <a:blipFill>
            <a:blip r:embed="rId7"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a:ea typeface="+mn-ea"/>
              <a:cs typeface="+mn-cs"/>
            </a:endParaRPr>
          </a:p>
        </p:txBody>
      </p:sp>
      <p:sp>
        <p:nvSpPr>
          <p:cNvPr id="17" name="bg object 17"/>
          <p:cNvSpPr/>
          <p:nvPr/>
        </p:nvSpPr>
        <p:spPr>
          <a:xfrm>
            <a:off x="0" y="0"/>
            <a:ext cx="9144000" cy="6858000"/>
          </a:xfrm>
          <a:custGeom>
            <a:avLst/>
            <a:gdLst/>
            <a:ahLst/>
            <a:cxnLst/>
            <a:rect l="l" t="t" r="r" b="b"/>
            <a:pathLst>
              <a:path w="18288000" h="10287000">
                <a:moveTo>
                  <a:pt x="18288000" y="10286999"/>
                </a:moveTo>
                <a:lnTo>
                  <a:pt x="0" y="10286999"/>
                </a:lnTo>
                <a:lnTo>
                  <a:pt x="0" y="0"/>
                </a:lnTo>
                <a:lnTo>
                  <a:pt x="18288000" y="0"/>
                </a:lnTo>
                <a:lnTo>
                  <a:pt x="18288000" y="10286999"/>
                </a:lnTo>
                <a:close/>
              </a:path>
            </a:pathLst>
          </a:custGeom>
          <a:solidFill>
            <a:srgbClr val="D9D9D9">
              <a:alpha val="69799"/>
            </a:srgb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a:ea typeface="+mn-ea"/>
              <a:cs typeface="+mn-cs"/>
            </a:endParaRPr>
          </a:p>
        </p:txBody>
      </p:sp>
      <p:sp>
        <p:nvSpPr>
          <p:cNvPr id="18" name="bg object 18"/>
          <p:cNvSpPr/>
          <p:nvPr/>
        </p:nvSpPr>
        <p:spPr>
          <a:xfrm>
            <a:off x="4060804" y="6073627"/>
            <a:ext cx="666750" cy="784372"/>
          </a:xfrm>
          <a:prstGeom prst="rect">
            <a:avLst/>
          </a:prstGeom>
          <a:blipFill>
            <a:blip r:embed="rId8"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a:ea typeface="+mn-ea"/>
              <a:cs typeface="+mn-cs"/>
            </a:endParaRPr>
          </a:p>
        </p:txBody>
      </p:sp>
      <p:sp>
        <p:nvSpPr>
          <p:cNvPr id="2" name="Holder 2"/>
          <p:cNvSpPr>
            <a:spLocks noGrp="1"/>
          </p:cNvSpPr>
          <p:nvPr>
            <p:ph type="title"/>
          </p:nvPr>
        </p:nvSpPr>
        <p:spPr>
          <a:xfrm>
            <a:off x="2037800" y="2390853"/>
            <a:ext cx="5068401" cy="492443"/>
          </a:xfrm>
          <a:prstGeom prst="rect">
            <a:avLst/>
          </a:prstGeom>
        </p:spPr>
        <p:txBody>
          <a:bodyPr wrap="square" lIns="0" tIns="0" rIns="0" bIns="0">
            <a:spAutoFit/>
          </a:bodyPr>
          <a:lstStyle>
            <a:lvl1pPr>
              <a:defRPr sz="3200" b="1" i="1">
                <a:solidFill>
                  <a:srgbClr val="9D231B"/>
                </a:solidFill>
                <a:latin typeface="Noto Sans"/>
                <a:cs typeface="Noto Sans"/>
              </a:defRPr>
            </a:lvl1pPr>
          </a:lstStyle>
          <a:p>
            <a:endParaRPr/>
          </a:p>
        </p:txBody>
      </p:sp>
      <p:sp>
        <p:nvSpPr>
          <p:cNvPr id="3" name="Holder 3"/>
          <p:cNvSpPr>
            <a:spLocks noGrp="1"/>
          </p:cNvSpPr>
          <p:nvPr>
            <p:ph type="body" idx="1"/>
          </p:nvPr>
        </p:nvSpPr>
        <p:spPr>
          <a:xfrm>
            <a:off x="457200" y="1577340"/>
            <a:ext cx="8229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138499"/>
          </a:xfrm>
          <a:prstGeom prst="rect">
            <a:avLst/>
          </a:prstGeom>
        </p:spPr>
        <p:txBody>
          <a:bodyPr wrap="square" lIns="0" tIns="0" rIns="0" bIns="0">
            <a:spAutoFit/>
          </a:bodyPr>
          <a:lstStyle>
            <a:lvl1pPr algn="ctr">
              <a:defRPr>
                <a:solidFill>
                  <a:schemeClr val="tx1">
                    <a:tint val="75000"/>
                  </a:schemeClr>
                </a:solidFill>
              </a:defRPr>
            </a:lvl1pPr>
          </a:lstStyle>
          <a:p>
            <a:pPr defTabSz="457200" fontAlgn="auto" latinLnBrk="0">
              <a:spcBef>
                <a:spcPts val="0"/>
              </a:spcBef>
              <a:spcAft>
                <a:spcPts val="0"/>
              </a:spcAft>
            </a:pPr>
            <a:endParaRPr kumimoji="0" lang="ko-KR" altLang="en-US" sz="900">
              <a:solidFill>
                <a:prstClr val="black">
                  <a:tint val="75000"/>
                </a:prstClr>
              </a:solidFill>
              <a:latin typeface="Calibri"/>
              <a:ea typeface="+mn-ea"/>
            </a:endParaRPr>
          </a:p>
        </p:txBody>
      </p:sp>
      <p:sp>
        <p:nvSpPr>
          <p:cNvPr id="5" name="Holder 5"/>
          <p:cNvSpPr>
            <a:spLocks noGrp="1"/>
          </p:cNvSpPr>
          <p:nvPr>
            <p:ph type="dt" sz="half" idx="6"/>
          </p:nvPr>
        </p:nvSpPr>
        <p:spPr>
          <a:xfrm>
            <a:off x="457200" y="6377940"/>
            <a:ext cx="2103120" cy="138499"/>
          </a:xfrm>
          <a:prstGeom prst="rect">
            <a:avLst/>
          </a:prstGeom>
        </p:spPr>
        <p:txBody>
          <a:bodyPr wrap="square" lIns="0" tIns="0" rIns="0" bIns="0">
            <a:spAutoFit/>
          </a:bodyPr>
          <a:lstStyle>
            <a:lvl1pPr algn="l">
              <a:defRPr>
                <a:solidFill>
                  <a:schemeClr val="tx1">
                    <a:tint val="75000"/>
                  </a:schemeClr>
                </a:solidFill>
              </a:defRPr>
            </a:lvl1pPr>
          </a:lstStyle>
          <a:p>
            <a:pPr defTabSz="457200" fontAlgn="auto" latinLnBrk="0">
              <a:spcBef>
                <a:spcPts val="0"/>
              </a:spcBef>
              <a:spcAft>
                <a:spcPts val="0"/>
              </a:spcAft>
            </a:pPr>
            <a:fld id="{1D8BD707-D9CF-40AE-B4C6-C98DA3205C09}" type="datetimeFigureOut">
              <a:rPr kumimoji="0" lang="en-US" sz="900" smtClean="0">
                <a:solidFill>
                  <a:prstClr val="black">
                    <a:tint val="75000"/>
                  </a:prstClr>
                </a:solidFill>
                <a:latin typeface="Calibri"/>
                <a:ea typeface="+mn-ea"/>
              </a:rPr>
              <a:pPr defTabSz="457200" fontAlgn="auto" latinLnBrk="0">
                <a:spcBef>
                  <a:spcPts val="0"/>
                </a:spcBef>
                <a:spcAft>
                  <a:spcPts val="0"/>
                </a:spcAft>
              </a:pPr>
              <a:t>10/13/2020</a:t>
            </a:fld>
            <a:endParaRPr kumimoji="0" lang="en-US" sz="900">
              <a:solidFill>
                <a:prstClr val="black">
                  <a:tint val="75000"/>
                </a:prstClr>
              </a:solidFill>
              <a:latin typeface="Calibri"/>
              <a:ea typeface="+mn-ea"/>
            </a:endParaRPr>
          </a:p>
        </p:txBody>
      </p:sp>
      <p:sp>
        <p:nvSpPr>
          <p:cNvPr id="6" name="Holder 6"/>
          <p:cNvSpPr>
            <a:spLocks noGrp="1"/>
          </p:cNvSpPr>
          <p:nvPr>
            <p:ph type="sldNum" sz="quarter" idx="7"/>
          </p:nvPr>
        </p:nvSpPr>
        <p:spPr>
          <a:xfrm>
            <a:off x="6583681" y="6377940"/>
            <a:ext cx="2103120" cy="138499"/>
          </a:xfrm>
          <a:prstGeom prst="rect">
            <a:avLst/>
          </a:prstGeom>
        </p:spPr>
        <p:txBody>
          <a:bodyPr wrap="square" lIns="0" tIns="0" rIns="0" bIns="0">
            <a:spAutoFit/>
          </a:bodyPr>
          <a:lstStyle>
            <a:lvl1pPr algn="r">
              <a:defRPr>
                <a:solidFill>
                  <a:schemeClr val="tx1">
                    <a:tint val="75000"/>
                  </a:schemeClr>
                </a:solidFill>
              </a:defRPr>
            </a:lvl1pPr>
          </a:lstStyle>
          <a:p>
            <a:pPr defTabSz="457200" fontAlgn="auto" latinLnBrk="0">
              <a:spcBef>
                <a:spcPts val="0"/>
              </a:spcBef>
              <a:spcAft>
                <a:spcPts val="0"/>
              </a:spcAft>
            </a:pPr>
            <a:fld id="{B6F15528-21DE-4FAA-801E-634DDDAF4B2B}" type="slidenum">
              <a:rPr kumimoji="0" lang="en-US" altLang="ko-KR" sz="900" smtClean="0">
                <a:solidFill>
                  <a:prstClr val="black">
                    <a:tint val="75000"/>
                  </a:prstClr>
                </a:solidFill>
                <a:latin typeface="Calibri"/>
                <a:ea typeface="+mn-ea"/>
              </a:rPr>
              <a:pPr defTabSz="457200" fontAlgn="auto" latinLnBrk="0">
                <a:spcBef>
                  <a:spcPts val="0"/>
                </a:spcBef>
                <a:spcAft>
                  <a:spcPts val="0"/>
                </a:spcAft>
              </a:pPr>
              <a:t>‹#›</a:t>
            </a:fld>
            <a:endParaRPr kumimoji="0" lang="en-US" altLang="ko-KR" sz="900">
              <a:solidFill>
                <a:prstClr val="black">
                  <a:tint val="75000"/>
                </a:prstClr>
              </a:solidFill>
              <a:latin typeface="Calibri"/>
              <a:ea typeface="+mn-ea"/>
            </a:endParaRPr>
          </a:p>
        </p:txBody>
      </p:sp>
    </p:spTree>
    <p:extLst>
      <p:ext uri="{BB962C8B-B14F-4D97-AF65-F5344CB8AC3E}">
        <p14:creationId xmlns:p14="http://schemas.microsoft.com/office/powerpoint/2010/main" val="3370317099"/>
      </p:ext>
    </p:extLst>
  </p:cSld>
  <p:clrMap bg1="lt1" tx1="dk1" bg2="lt2" tx2="dk2" accent1="accent1" accent2="accent2" accent3="accent3" accent4="accent4" accent5="accent5" accent6="accent6" hlink="hlink" folHlink="folHlink"/>
  <p:sldLayoutIdLst>
    <p:sldLayoutId id="2147487362" r:id="rId1"/>
    <p:sldLayoutId id="2147487363" r:id="rId2"/>
    <p:sldLayoutId id="2147487364" r:id="rId3"/>
    <p:sldLayoutId id="2147487365" r:id="rId4"/>
    <p:sldLayoutId id="2147487366" r:id="rId5"/>
  </p:sldLayoutIdLst>
  <p:txStyles>
    <p:titleStyle>
      <a:lvl1pPr>
        <a:defRPr>
          <a:latin typeface="+mj-lt"/>
          <a:ea typeface="+mj-ea"/>
          <a:cs typeface="+mj-cs"/>
        </a:defRPr>
      </a:lvl1pPr>
    </p:titleStyle>
    <p:bodyStyle>
      <a:lvl1pPr marL="0">
        <a:defRPr>
          <a:latin typeface="+mn-lt"/>
          <a:ea typeface="+mn-ea"/>
          <a:cs typeface="+mn-cs"/>
        </a:defRPr>
      </a:lvl1pPr>
      <a:lvl2pPr marL="228600">
        <a:defRPr>
          <a:latin typeface="+mn-lt"/>
          <a:ea typeface="+mn-ea"/>
          <a:cs typeface="+mn-cs"/>
        </a:defRPr>
      </a:lvl2pPr>
      <a:lvl3pPr marL="457200">
        <a:defRPr>
          <a:latin typeface="+mn-lt"/>
          <a:ea typeface="+mn-ea"/>
          <a:cs typeface="+mn-cs"/>
        </a:defRPr>
      </a:lvl3pPr>
      <a:lvl4pPr marL="685800">
        <a:defRPr>
          <a:latin typeface="+mn-lt"/>
          <a:ea typeface="+mn-ea"/>
          <a:cs typeface="+mn-cs"/>
        </a:defRPr>
      </a:lvl4pPr>
      <a:lvl5pPr marL="914400">
        <a:defRPr>
          <a:latin typeface="+mn-lt"/>
          <a:ea typeface="+mn-ea"/>
          <a:cs typeface="+mn-cs"/>
        </a:defRPr>
      </a:lvl5pPr>
      <a:lvl6pPr marL="1143000">
        <a:defRPr>
          <a:latin typeface="+mn-lt"/>
          <a:ea typeface="+mn-ea"/>
          <a:cs typeface="+mn-cs"/>
        </a:defRPr>
      </a:lvl6pPr>
      <a:lvl7pPr marL="1371600">
        <a:defRPr>
          <a:latin typeface="+mn-lt"/>
          <a:ea typeface="+mn-ea"/>
          <a:cs typeface="+mn-cs"/>
        </a:defRPr>
      </a:lvl7pPr>
      <a:lvl8pPr marL="1600200">
        <a:defRPr>
          <a:latin typeface="+mn-lt"/>
          <a:ea typeface="+mn-ea"/>
          <a:cs typeface="+mn-cs"/>
        </a:defRPr>
      </a:lvl8pPr>
      <a:lvl9pPr marL="1828800">
        <a:defRPr>
          <a:latin typeface="+mn-lt"/>
          <a:ea typeface="+mn-ea"/>
          <a:cs typeface="+mn-cs"/>
        </a:defRPr>
      </a:lvl9pPr>
    </p:bodyStyle>
    <p:otherStyle>
      <a:lvl1pPr marL="0">
        <a:defRPr>
          <a:latin typeface="+mn-lt"/>
          <a:ea typeface="+mn-ea"/>
          <a:cs typeface="+mn-cs"/>
        </a:defRPr>
      </a:lvl1pPr>
      <a:lvl2pPr marL="228600">
        <a:defRPr>
          <a:latin typeface="+mn-lt"/>
          <a:ea typeface="+mn-ea"/>
          <a:cs typeface="+mn-cs"/>
        </a:defRPr>
      </a:lvl2pPr>
      <a:lvl3pPr marL="457200">
        <a:defRPr>
          <a:latin typeface="+mn-lt"/>
          <a:ea typeface="+mn-ea"/>
          <a:cs typeface="+mn-cs"/>
        </a:defRPr>
      </a:lvl3pPr>
      <a:lvl4pPr marL="685800">
        <a:defRPr>
          <a:latin typeface="+mn-lt"/>
          <a:ea typeface="+mn-ea"/>
          <a:cs typeface="+mn-cs"/>
        </a:defRPr>
      </a:lvl4pPr>
      <a:lvl5pPr marL="914400">
        <a:defRPr>
          <a:latin typeface="+mn-lt"/>
          <a:ea typeface="+mn-ea"/>
          <a:cs typeface="+mn-cs"/>
        </a:defRPr>
      </a:lvl5pPr>
      <a:lvl6pPr marL="1143000">
        <a:defRPr>
          <a:latin typeface="+mn-lt"/>
          <a:ea typeface="+mn-ea"/>
          <a:cs typeface="+mn-cs"/>
        </a:defRPr>
      </a:lvl6pPr>
      <a:lvl7pPr marL="1371600">
        <a:defRPr>
          <a:latin typeface="+mn-lt"/>
          <a:ea typeface="+mn-ea"/>
          <a:cs typeface="+mn-cs"/>
        </a:defRPr>
      </a:lvl7pPr>
      <a:lvl8pPr marL="1600200">
        <a:defRPr>
          <a:latin typeface="+mn-lt"/>
          <a:ea typeface="+mn-ea"/>
          <a:cs typeface="+mn-cs"/>
        </a:defRPr>
      </a:lvl8pPr>
      <a:lvl9pPr marL="1828800">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781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lnSpc>
                <a:spcPct val="100000"/>
              </a:lnSpc>
              <a:spcBef>
                <a:spcPct val="0"/>
              </a:spcBef>
              <a:spcAft>
                <a:spcPts val="0"/>
              </a:spcAft>
              <a:buFontTx/>
              <a:buNone/>
              <a:defRPr kumimoji="0" sz="1400">
                <a:solidFill>
                  <a:srgbClr val="000000"/>
                </a:solidFill>
                <a:latin typeface="굴림" pitchFamily="50" charset="-127"/>
                <a:ea typeface="굴림" pitchFamily="50" charset="-127"/>
              </a:defRPr>
            </a:lvl1pPr>
          </a:lstStyle>
          <a:p>
            <a:pPr>
              <a:defRPr/>
            </a:pPr>
            <a:endParaRPr lang="ko-KR" altLang="en-US"/>
          </a:p>
        </p:txBody>
      </p:sp>
      <p:sp>
        <p:nvSpPr>
          <p:cNvPr id="178182" name="Rectangle 6"/>
          <p:cNvSpPr>
            <a:spLocks noGrp="1" noChangeArrowheads="1"/>
          </p:cNvSpPr>
          <p:nvPr>
            <p:ph type="sldNum" sz="quarter" idx="4"/>
          </p:nvPr>
        </p:nvSpPr>
        <p:spPr bwMode="auto">
          <a:xfrm>
            <a:off x="468313"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fontAlgn="auto">
              <a:lnSpc>
                <a:spcPct val="100000"/>
              </a:lnSpc>
              <a:spcBef>
                <a:spcPct val="0"/>
              </a:spcBef>
              <a:spcAft>
                <a:spcPts val="0"/>
              </a:spcAft>
              <a:buFontTx/>
              <a:buNone/>
              <a:defRPr kumimoji="0" sz="1400">
                <a:solidFill>
                  <a:srgbClr val="000000"/>
                </a:solidFill>
                <a:latin typeface="굴림" pitchFamily="50" charset="-127"/>
                <a:ea typeface="굴림" pitchFamily="50" charset="-127"/>
              </a:defRPr>
            </a:lvl1pPr>
          </a:lstStyle>
          <a:p>
            <a:pPr>
              <a:defRPr/>
            </a:pPr>
            <a:fld id="{7875167F-22BD-4B21-8A65-424CB9FA75DC}" type="slidenum">
              <a:rPr lang="ko-KR" altLang="en-US"/>
              <a:pPr>
                <a:defRPr/>
              </a:pPr>
              <a:t>‹#›</a:t>
            </a:fld>
            <a:endParaRPr lang="ko-KR" altLang="en-US"/>
          </a:p>
        </p:txBody>
      </p:sp>
    </p:spTree>
  </p:cSld>
  <p:clrMap bg1="lt1" tx1="dk1" bg2="lt2" tx2="dk2" accent1="accent1" accent2="accent2" accent3="accent3" accent4="accent4" accent5="accent5" accent6="accent6" hlink="hlink" folHlink="folHlink"/>
  <p:sldLayoutIdLst>
    <p:sldLayoutId id="2147486660" r:id="rId1"/>
    <p:sldLayoutId id="2147486661" r:id="rId2"/>
    <p:sldLayoutId id="2147486662" r:id="rId3"/>
    <p:sldLayoutId id="2147486663" r:id="rId4"/>
    <p:sldLayoutId id="2147486664" r:id="rId5"/>
    <p:sldLayoutId id="2147486665" r:id="rId6"/>
    <p:sldLayoutId id="2147486666" r:id="rId7"/>
    <p:sldLayoutId id="2147486667" r:id="rId8"/>
    <p:sldLayoutId id="2147486668" r:id="rId9"/>
    <p:sldLayoutId id="2147486669" r:id="rId10"/>
    <p:sldLayoutId id="2147486670" r:id="rId11"/>
    <p:sldLayoutId id="2147486671" r:id="rId12"/>
    <p:sldLayoutId id="2147486672" r:id="rId13"/>
    <p:sldLayoutId id="2147487304" r:id="rId14"/>
  </p:sldLayoutIdLst>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eaLnBrk="1" fontAlgn="base" latinLnBrk="1" hangingPunct="1">
        <a:spcBef>
          <a:spcPct val="0"/>
        </a:spcBef>
        <a:spcAft>
          <a:spcPct val="0"/>
        </a:spcAft>
        <a:defRPr kumimoji="1" sz="4400">
          <a:solidFill>
            <a:schemeClr val="tx2"/>
          </a:solidFill>
          <a:latin typeface="굴림" pitchFamily="50" charset="-127"/>
          <a:ea typeface="굴림" pitchFamily="50" charset="-127"/>
        </a:defRPr>
      </a:lvl6pPr>
      <a:lvl7pPr marL="914400" algn="ctr" rtl="0" eaLnBrk="1" fontAlgn="base" latinLnBrk="1" hangingPunct="1">
        <a:spcBef>
          <a:spcPct val="0"/>
        </a:spcBef>
        <a:spcAft>
          <a:spcPct val="0"/>
        </a:spcAft>
        <a:defRPr kumimoji="1" sz="4400">
          <a:solidFill>
            <a:schemeClr val="tx2"/>
          </a:solidFill>
          <a:latin typeface="굴림" pitchFamily="50" charset="-127"/>
          <a:ea typeface="굴림" pitchFamily="50" charset="-127"/>
        </a:defRPr>
      </a:lvl7pPr>
      <a:lvl8pPr marL="1371600" algn="ctr" rtl="0" eaLnBrk="1" fontAlgn="base" latinLnBrk="1" hangingPunct="1">
        <a:spcBef>
          <a:spcPct val="0"/>
        </a:spcBef>
        <a:spcAft>
          <a:spcPct val="0"/>
        </a:spcAft>
        <a:defRPr kumimoji="1" sz="4400">
          <a:solidFill>
            <a:schemeClr val="tx2"/>
          </a:solidFill>
          <a:latin typeface="굴림" pitchFamily="50" charset="-127"/>
          <a:ea typeface="굴림" pitchFamily="50" charset="-127"/>
        </a:defRPr>
      </a:lvl8pPr>
      <a:lvl9pPr marL="1828800" algn="ctr" rtl="0" eaLnBrk="1" fontAlgn="base" latinLnBrk="1" hangingPunct="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eaLnBrk="1" fontAlgn="base" latinLnBrk="1" hangingPunct="1">
        <a:spcBef>
          <a:spcPct val="20000"/>
        </a:spcBef>
        <a:spcAft>
          <a:spcPct val="0"/>
        </a:spcAft>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398340"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굴림"/>
                <a:ea typeface="굴림"/>
              </a:defRPr>
            </a:lvl1pPr>
          </a:lstStyle>
          <a:p>
            <a:pPr>
              <a:defRPr/>
            </a:pPr>
            <a:endParaRPr lang="en-US" altLang="ko-KR"/>
          </a:p>
        </p:txBody>
      </p:sp>
    </p:spTree>
  </p:cSld>
  <p:clrMap bg1="lt1" tx1="dk1" bg2="lt2" tx2="dk2" accent1="accent1" accent2="accent2" accent3="accent3" accent4="accent4" accent5="accent5" accent6="accent6" hlink="hlink" folHlink="folHlink"/>
  <p:sldLayoutIdLst>
    <p:sldLayoutId id="2147486673" r:id="rId1"/>
    <p:sldLayoutId id="2147486674" r:id="rId2"/>
    <p:sldLayoutId id="2147486675" r:id="rId3"/>
    <p:sldLayoutId id="2147486676" r:id="rId4"/>
    <p:sldLayoutId id="2147486677" r:id="rId5"/>
    <p:sldLayoutId id="2147486678" r:id="rId6"/>
    <p:sldLayoutId id="2147486679" r:id="rId7"/>
    <p:sldLayoutId id="2147486680" r:id="rId8"/>
    <p:sldLayoutId id="2147486681" r:id="rId9"/>
    <p:sldLayoutId id="2147486682" r:id="rId10"/>
    <p:sldLayoutId id="2147486683" r:id="rId11"/>
  </p:sldLayoutIdLst>
  <p:txStyles>
    <p:titleStyle>
      <a:lvl1pPr algn="ctr" rtl="0" eaLnBrk="0" fontAlgn="base" latinLnBrk="1" hangingPunct="0">
        <a:spcBef>
          <a:spcPct val="0"/>
        </a:spcBef>
        <a:spcAft>
          <a:spcPct val="0"/>
        </a:spcAft>
        <a:defRPr kumimoji="1" sz="3000">
          <a:solidFill>
            <a:schemeClr val="tx2"/>
          </a:solidFill>
          <a:latin typeface="+mj-lt"/>
          <a:ea typeface="+mj-ea"/>
          <a:cs typeface="+mj-cs"/>
        </a:defRPr>
      </a:lvl1pPr>
      <a:lvl2pPr algn="ctr" rtl="0" eaLnBrk="0" fontAlgn="base" latinLnBrk="1" hangingPunct="0">
        <a:spcBef>
          <a:spcPct val="0"/>
        </a:spcBef>
        <a:spcAft>
          <a:spcPct val="0"/>
        </a:spcAft>
        <a:defRPr kumimoji="1" sz="30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30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30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30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30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30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30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30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645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mn-lt"/>
                <a:ea typeface="+mn-ea"/>
              </a:defRPr>
            </a:lvl1pPr>
          </a:lstStyle>
          <a:p>
            <a:pPr>
              <a:defRPr/>
            </a:pPr>
            <a:endParaRPr lang="en-US" altLang="ko-KR">
              <a:cs typeface="Times New Roman" pitchFamily="18" charset="0"/>
            </a:endParaRPr>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ea typeface="+mn-ea"/>
              </a:defRPr>
            </a:lvl1pPr>
          </a:lstStyle>
          <a:p>
            <a:pPr>
              <a:defRPr/>
            </a:pPr>
            <a:endParaRPr lang="en-US" altLang="ko-KR">
              <a:cs typeface="Times New Roman" pitchFamily="18" charset="0"/>
            </a:endParaRPr>
          </a:p>
        </p:txBody>
      </p:sp>
      <p:sp>
        <p:nvSpPr>
          <p:cNvPr id="64518" name="Rectangle 6"/>
          <p:cNvSpPr>
            <a:spLocks noGrp="1" noChangeArrowheads="1"/>
          </p:cNvSpPr>
          <p:nvPr>
            <p:ph type="sldNum" sz="quarter" idx="4"/>
          </p:nvPr>
        </p:nvSpPr>
        <p:spPr bwMode="auto">
          <a:xfrm>
            <a:off x="6804025"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ea typeface="+mn-ea"/>
              </a:defRPr>
            </a:lvl1pPr>
          </a:lstStyle>
          <a:p>
            <a:pPr>
              <a:defRPr/>
            </a:pPr>
            <a:fld id="{DEFF3302-0633-4AF3-8B3E-37BFA8607769}" type="slidenum">
              <a:rPr lang="en-US" altLang="ko-KR">
                <a:cs typeface="Times New Roman" pitchFamily="18" charset="0"/>
              </a:rPr>
              <a:pPr>
                <a:defRPr/>
              </a:pPr>
              <a:t>‹#›</a:t>
            </a:fld>
            <a:endParaRPr lang="en-US" altLang="ko-KR">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6698" r:id="rId1"/>
    <p:sldLayoutId id="2147486699" r:id="rId2"/>
    <p:sldLayoutId id="2147486700" r:id="rId3"/>
    <p:sldLayoutId id="2147486701" r:id="rId4"/>
    <p:sldLayoutId id="2147486702" r:id="rId5"/>
    <p:sldLayoutId id="2147486703" r:id="rId6"/>
    <p:sldLayoutId id="2147486704" r:id="rId7"/>
    <p:sldLayoutId id="2147486705" r:id="rId8"/>
    <p:sldLayoutId id="2147486706" r:id="rId9"/>
    <p:sldLayoutId id="2147486707" r:id="rId10"/>
    <p:sldLayoutId id="2147486708" r:id="rId11"/>
    <p:sldLayoutId id="2147486709" r:id="rId12"/>
  </p:sldLayoutIdLst>
  <p:hf hdr="0" ftr="0" dt="0"/>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lr>
          <a:schemeClr val="accent2"/>
        </a:buClr>
        <a:buFont typeface="Wingdings" pitchFamily="2" charset="2"/>
        <a:buChar char="q"/>
        <a:defRPr kumimoji="1" sz="4000">
          <a:solidFill>
            <a:schemeClr val="accent2"/>
          </a:solidFill>
          <a:latin typeface="+mn-lt"/>
          <a:ea typeface="+mn-ea"/>
          <a:cs typeface="+mn-cs"/>
        </a:defRPr>
      </a:lvl1pPr>
      <a:lvl2pPr marL="742950" indent="-285750" algn="l" rtl="0" eaLnBrk="0" fontAlgn="base" latinLnBrk="1" hangingPunct="0">
        <a:spcBef>
          <a:spcPct val="20000"/>
        </a:spcBef>
        <a:spcAft>
          <a:spcPct val="0"/>
        </a:spcAft>
        <a:buClr>
          <a:srgbClr val="008000"/>
        </a:buClr>
        <a:buSzPct val="80000"/>
        <a:buFont typeface="Wingdings" pitchFamily="2" charset="2"/>
        <a:buChar char="l"/>
        <a:defRPr kumimoji="1" sz="2800">
          <a:solidFill>
            <a:schemeClr val="tx1"/>
          </a:solidFill>
          <a:latin typeface="+mn-lt"/>
          <a:ea typeface="+mn-ea"/>
        </a:defRPr>
      </a:lvl2pPr>
      <a:lvl3pPr marL="1143000" indent="-228600" algn="l" rtl="0" eaLnBrk="0" fontAlgn="base" latinLnBrk="1" hangingPunct="0">
        <a:spcBef>
          <a:spcPct val="20000"/>
        </a:spcBef>
        <a:spcAft>
          <a:spcPct val="0"/>
        </a:spcAft>
        <a:buClr>
          <a:srgbClr val="FF6600"/>
        </a:buClr>
        <a:buFont typeface="Wingdings" pitchFamily="2" charset="2"/>
        <a:buChar char="ü"/>
        <a:defRPr kumimoji="1" sz="2400">
          <a:solidFill>
            <a:schemeClr val="tx1"/>
          </a:solidFill>
          <a:latin typeface="+mn-lt"/>
          <a:ea typeface="+mn-ea"/>
        </a:defRPr>
      </a:lvl3pPr>
      <a:lvl4pPr marL="1600200" indent="-228600" algn="l" rtl="0" eaLnBrk="0" fontAlgn="base" latinLnBrk="1" hangingPunct="0">
        <a:spcBef>
          <a:spcPct val="20000"/>
        </a:spcBef>
        <a:spcAft>
          <a:spcPct val="0"/>
        </a:spcAft>
        <a:buClr>
          <a:srgbClr val="3333FF"/>
        </a:buClr>
        <a:buFont typeface="Arial" pitchFamily="34" charset="0"/>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lr>
          <a:srgbClr val="FF0066"/>
        </a:buClr>
        <a:buFont typeface="Arial" pitchFamily="34" charset="0"/>
        <a:buChar char="»"/>
        <a:defRPr kumimoji="1" sz="2000">
          <a:solidFill>
            <a:schemeClr val="tx1"/>
          </a:solidFill>
          <a:latin typeface="+mn-lt"/>
          <a:ea typeface="+mn-ea"/>
        </a:defRPr>
      </a:lvl5pPr>
      <a:lvl6pPr marL="2514600" indent="-228600" algn="l" rtl="0" fontAlgn="base" latinLnBrk="1">
        <a:spcBef>
          <a:spcPct val="20000"/>
        </a:spcBef>
        <a:spcAft>
          <a:spcPct val="0"/>
        </a:spcAft>
        <a:buClr>
          <a:srgbClr val="FF0066"/>
        </a:buClr>
        <a:buFont typeface="Arial" charset="0"/>
        <a:buChar char="»"/>
        <a:defRPr kumimoji="1" sz="2000">
          <a:solidFill>
            <a:schemeClr val="tx1"/>
          </a:solidFill>
          <a:latin typeface="+mn-lt"/>
          <a:ea typeface="+mn-ea"/>
        </a:defRPr>
      </a:lvl6pPr>
      <a:lvl7pPr marL="2971800" indent="-228600" algn="l" rtl="0" fontAlgn="base" latinLnBrk="1">
        <a:spcBef>
          <a:spcPct val="20000"/>
        </a:spcBef>
        <a:spcAft>
          <a:spcPct val="0"/>
        </a:spcAft>
        <a:buClr>
          <a:srgbClr val="FF0066"/>
        </a:buClr>
        <a:buFont typeface="Arial" charset="0"/>
        <a:buChar char="»"/>
        <a:defRPr kumimoji="1" sz="2000">
          <a:solidFill>
            <a:schemeClr val="tx1"/>
          </a:solidFill>
          <a:latin typeface="+mn-lt"/>
          <a:ea typeface="+mn-ea"/>
        </a:defRPr>
      </a:lvl7pPr>
      <a:lvl8pPr marL="3429000" indent="-228600" algn="l" rtl="0" fontAlgn="base" latinLnBrk="1">
        <a:spcBef>
          <a:spcPct val="20000"/>
        </a:spcBef>
        <a:spcAft>
          <a:spcPct val="0"/>
        </a:spcAft>
        <a:buClr>
          <a:srgbClr val="FF0066"/>
        </a:buClr>
        <a:buFont typeface="Arial" charset="0"/>
        <a:buChar char="»"/>
        <a:defRPr kumimoji="1" sz="2000">
          <a:solidFill>
            <a:schemeClr val="tx1"/>
          </a:solidFill>
          <a:latin typeface="+mn-lt"/>
          <a:ea typeface="+mn-ea"/>
        </a:defRPr>
      </a:lvl8pPr>
      <a:lvl9pPr marL="3886200" indent="-228600" algn="l" rtl="0" fontAlgn="base" latinLnBrk="1">
        <a:spcBef>
          <a:spcPct val="20000"/>
        </a:spcBef>
        <a:spcAft>
          <a:spcPct val="0"/>
        </a:spcAft>
        <a:buClr>
          <a:srgbClr val="FF0066"/>
        </a:buClr>
        <a:buFont typeface="Arial" charset="0"/>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645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defRPr>
            </a:lvl1pPr>
          </a:lstStyle>
          <a:p>
            <a:pPr>
              <a:defRPr/>
            </a:pPr>
            <a:endParaRPr lang="en-US" altLang="ko-KR">
              <a:latin typeface="굴림"/>
              <a:ea typeface="굴림"/>
            </a:endParaRPr>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ltLang="ko-KR">
              <a:latin typeface="굴림"/>
              <a:ea typeface="굴림"/>
            </a:endParaRPr>
          </a:p>
        </p:txBody>
      </p:sp>
      <p:sp>
        <p:nvSpPr>
          <p:cNvPr id="64518" name="Rectangle 6"/>
          <p:cNvSpPr>
            <a:spLocks noGrp="1" noChangeArrowheads="1"/>
          </p:cNvSpPr>
          <p:nvPr>
            <p:ph type="sldNum" sz="quarter" idx="4"/>
          </p:nvPr>
        </p:nvSpPr>
        <p:spPr bwMode="auto">
          <a:xfrm>
            <a:off x="6804025"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F55E940C-669B-4717-8413-B7BC3B38FCD3}" type="slidenum">
              <a:rPr lang="en-US" altLang="ko-KR">
                <a:latin typeface="굴림"/>
                <a:ea typeface="굴림"/>
              </a:rPr>
              <a:pPr>
                <a:defRPr/>
              </a:pPr>
              <a:t>‹#›</a:t>
            </a:fld>
            <a:endParaRPr lang="en-US" altLang="ko-KR">
              <a:latin typeface="굴림"/>
              <a:ea typeface="굴림"/>
            </a:endParaRPr>
          </a:p>
        </p:txBody>
      </p:sp>
    </p:spTree>
  </p:cSld>
  <p:clrMap bg1="lt1" tx1="dk1" bg2="lt2" tx2="dk2" accent1="accent1" accent2="accent2" accent3="accent3" accent4="accent4" accent5="accent5" accent6="accent6" hlink="hlink" folHlink="folHlink"/>
  <p:sldLayoutIdLst>
    <p:sldLayoutId id="2147486723" r:id="rId1"/>
    <p:sldLayoutId id="2147486724" r:id="rId2"/>
    <p:sldLayoutId id="2147486725" r:id="rId3"/>
    <p:sldLayoutId id="2147486726" r:id="rId4"/>
    <p:sldLayoutId id="2147486727" r:id="rId5"/>
    <p:sldLayoutId id="2147486728" r:id="rId6"/>
    <p:sldLayoutId id="2147486729" r:id="rId7"/>
    <p:sldLayoutId id="2147486730" r:id="rId8"/>
    <p:sldLayoutId id="2147486731" r:id="rId9"/>
    <p:sldLayoutId id="2147486732" r:id="rId10"/>
    <p:sldLayoutId id="2147486733" r:id="rId11"/>
    <p:sldLayoutId id="2147486734" r:id="rId12"/>
  </p:sldLayoutIdLst>
  <p:hf hdr="0" ftr="0" dt="0"/>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lr>
          <a:schemeClr val="accent2"/>
        </a:buClr>
        <a:buFont typeface="Wingdings" pitchFamily="2" charset="2"/>
        <a:buChar char="q"/>
        <a:defRPr kumimoji="1" sz="4000">
          <a:solidFill>
            <a:schemeClr val="accent2"/>
          </a:solidFill>
          <a:latin typeface="+mn-lt"/>
          <a:ea typeface="+mn-ea"/>
          <a:cs typeface="+mn-cs"/>
        </a:defRPr>
      </a:lvl1pPr>
      <a:lvl2pPr marL="742950" indent="-285750" algn="l" rtl="0" eaLnBrk="0" fontAlgn="base" latinLnBrk="1" hangingPunct="0">
        <a:spcBef>
          <a:spcPct val="20000"/>
        </a:spcBef>
        <a:spcAft>
          <a:spcPct val="0"/>
        </a:spcAft>
        <a:buClr>
          <a:srgbClr val="008000"/>
        </a:buClr>
        <a:buSzPct val="80000"/>
        <a:buFont typeface="Wingdings" pitchFamily="2" charset="2"/>
        <a:buChar char="l"/>
        <a:defRPr kumimoji="1" sz="2800">
          <a:solidFill>
            <a:schemeClr val="tx1"/>
          </a:solidFill>
          <a:latin typeface="+mn-lt"/>
          <a:ea typeface="+mn-ea"/>
        </a:defRPr>
      </a:lvl2pPr>
      <a:lvl3pPr marL="1143000" indent="-228600" algn="l" rtl="0" eaLnBrk="0" fontAlgn="base" latinLnBrk="1" hangingPunct="0">
        <a:spcBef>
          <a:spcPct val="20000"/>
        </a:spcBef>
        <a:spcAft>
          <a:spcPct val="0"/>
        </a:spcAft>
        <a:buClr>
          <a:srgbClr val="FF6600"/>
        </a:buClr>
        <a:buFont typeface="Wingdings" pitchFamily="2" charset="2"/>
        <a:buChar char="ü"/>
        <a:defRPr kumimoji="1" sz="2400">
          <a:solidFill>
            <a:schemeClr val="tx1"/>
          </a:solidFill>
          <a:latin typeface="+mn-lt"/>
          <a:ea typeface="+mn-ea"/>
        </a:defRPr>
      </a:lvl3pPr>
      <a:lvl4pPr marL="1600200" indent="-228600" algn="l" rtl="0" eaLnBrk="0" fontAlgn="base" latinLnBrk="1" hangingPunct="0">
        <a:spcBef>
          <a:spcPct val="20000"/>
        </a:spcBef>
        <a:spcAft>
          <a:spcPct val="0"/>
        </a:spcAft>
        <a:buClr>
          <a:srgbClr val="3333FF"/>
        </a:buClr>
        <a:buFont typeface="Arial" pitchFamily="34" charset="0"/>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lr>
          <a:srgbClr val="FF0066"/>
        </a:buClr>
        <a:buFont typeface="Arial" pitchFamily="34" charset="0"/>
        <a:buChar char="»"/>
        <a:defRPr kumimoji="1" sz="2000">
          <a:solidFill>
            <a:schemeClr val="tx1"/>
          </a:solidFill>
          <a:latin typeface="+mn-lt"/>
          <a:ea typeface="+mn-ea"/>
        </a:defRPr>
      </a:lvl5pPr>
      <a:lvl6pPr marL="2514600" indent="-228600" algn="l" rtl="0" fontAlgn="base" latinLnBrk="1">
        <a:spcBef>
          <a:spcPct val="20000"/>
        </a:spcBef>
        <a:spcAft>
          <a:spcPct val="0"/>
        </a:spcAft>
        <a:buClr>
          <a:srgbClr val="FF0066"/>
        </a:buClr>
        <a:buFont typeface="Arial" pitchFamily="34" charset="0"/>
        <a:buChar char="»"/>
        <a:defRPr kumimoji="1" sz="2000">
          <a:solidFill>
            <a:schemeClr val="tx1"/>
          </a:solidFill>
          <a:latin typeface="+mn-lt"/>
          <a:ea typeface="+mn-ea"/>
        </a:defRPr>
      </a:lvl6pPr>
      <a:lvl7pPr marL="2971800" indent="-228600" algn="l" rtl="0" fontAlgn="base" latinLnBrk="1">
        <a:spcBef>
          <a:spcPct val="20000"/>
        </a:spcBef>
        <a:spcAft>
          <a:spcPct val="0"/>
        </a:spcAft>
        <a:buClr>
          <a:srgbClr val="FF0066"/>
        </a:buClr>
        <a:buFont typeface="Arial" pitchFamily="34" charset="0"/>
        <a:buChar char="»"/>
        <a:defRPr kumimoji="1" sz="2000">
          <a:solidFill>
            <a:schemeClr val="tx1"/>
          </a:solidFill>
          <a:latin typeface="+mn-lt"/>
          <a:ea typeface="+mn-ea"/>
        </a:defRPr>
      </a:lvl7pPr>
      <a:lvl8pPr marL="3429000" indent="-228600" algn="l" rtl="0" fontAlgn="base" latinLnBrk="1">
        <a:spcBef>
          <a:spcPct val="20000"/>
        </a:spcBef>
        <a:spcAft>
          <a:spcPct val="0"/>
        </a:spcAft>
        <a:buClr>
          <a:srgbClr val="FF0066"/>
        </a:buClr>
        <a:buFont typeface="Arial" pitchFamily="34" charset="0"/>
        <a:buChar char="»"/>
        <a:defRPr kumimoji="1" sz="2000">
          <a:solidFill>
            <a:schemeClr val="tx1"/>
          </a:solidFill>
          <a:latin typeface="+mn-lt"/>
          <a:ea typeface="+mn-ea"/>
        </a:defRPr>
      </a:lvl8pPr>
      <a:lvl9pPr marL="3886200" indent="-228600" algn="l" rtl="0" fontAlgn="base" latinLnBrk="1">
        <a:spcBef>
          <a:spcPct val="20000"/>
        </a:spcBef>
        <a:spcAft>
          <a:spcPct val="0"/>
        </a:spcAft>
        <a:buClr>
          <a:srgbClr val="FF0066"/>
        </a:buClr>
        <a:buFont typeface="Arial" pitchFamily="34" charset="0"/>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61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560.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9.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7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0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6.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57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7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77.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4643" y="5481479"/>
            <a:ext cx="2503406" cy="344966"/>
          </a:xfrm>
          <a:prstGeom prst="rect">
            <a:avLst/>
          </a:prstGeom>
        </p:spPr>
        <p:txBody>
          <a:bodyPr vert="horz" wrap="square" lIns="0" tIns="6350" rIns="0" bIns="0" rtlCol="0">
            <a:spAutoFit/>
          </a:bodyPr>
          <a:lstStyle/>
          <a:p>
            <a:pPr marL="6350" defTabSz="457200" fontAlgn="auto" latinLnBrk="0">
              <a:spcBef>
                <a:spcPts val="50"/>
              </a:spcBef>
              <a:spcAft>
                <a:spcPts val="0"/>
              </a:spcAft>
            </a:pPr>
            <a:r>
              <a:rPr kumimoji="0" sz="2200" spc="-345" dirty="0">
                <a:solidFill>
                  <a:srgbClr val="A62020"/>
                </a:solidFill>
                <a:effectLst>
                  <a:outerShdw blurRad="38100" dist="38100" dir="2700000" algn="tl">
                    <a:srgbClr val="000000">
                      <a:alpha val="43137"/>
                    </a:srgbClr>
                  </a:outerShdw>
                </a:effectLst>
                <a:latin typeface="Bookman Old Style" panose="02050604050505020204" pitchFamily="18" charset="0"/>
                <a:ea typeface="+mn-ea"/>
                <a:cs typeface="Arial"/>
              </a:rPr>
              <a:t>Online </a:t>
            </a:r>
            <a:r>
              <a:rPr kumimoji="0" sz="2200" spc="-403" dirty="0">
                <a:solidFill>
                  <a:srgbClr val="A62020"/>
                </a:solidFill>
                <a:effectLst>
                  <a:outerShdw blurRad="38100" dist="38100" dir="2700000" algn="tl">
                    <a:srgbClr val="000000">
                      <a:alpha val="43137"/>
                    </a:srgbClr>
                  </a:outerShdw>
                </a:effectLst>
                <a:latin typeface="Bookman Old Style" panose="02050604050505020204" pitchFamily="18" charset="0"/>
                <a:ea typeface="+mn-ea"/>
                <a:cs typeface="Arial"/>
              </a:rPr>
              <a:t>Forum</a:t>
            </a:r>
            <a:r>
              <a:rPr kumimoji="0" sz="2200" spc="-238" dirty="0">
                <a:solidFill>
                  <a:srgbClr val="A62020"/>
                </a:solidFill>
                <a:effectLst>
                  <a:outerShdw blurRad="38100" dist="38100" dir="2700000" algn="tl">
                    <a:srgbClr val="000000">
                      <a:alpha val="43137"/>
                    </a:srgbClr>
                  </a:outerShdw>
                </a:effectLst>
                <a:latin typeface="Bookman Old Style" panose="02050604050505020204" pitchFamily="18" charset="0"/>
                <a:ea typeface="+mn-ea"/>
                <a:cs typeface="Arial"/>
              </a:rPr>
              <a:t> </a:t>
            </a:r>
            <a:r>
              <a:rPr kumimoji="0" sz="2200" spc="-422" dirty="0">
                <a:solidFill>
                  <a:srgbClr val="A62020"/>
                </a:solidFill>
                <a:effectLst>
                  <a:outerShdw blurRad="38100" dist="38100" dir="2700000" algn="tl">
                    <a:srgbClr val="000000">
                      <a:alpha val="43137"/>
                    </a:srgbClr>
                  </a:outerShdw>
                </a:effectLst>
                <a:latin typeface="Bookman Old Style" panose="02050604050505020204" pitchFamily="18" charset="0"/>
                <a:ea typeface="+mn-ea"/>
                <a:cs typeface="Arial"/>
              </a:rPr>
              <a:t>PPP</a:t>
            </a:r>
            <a:endParaRPr kumimoji="0" sz="2200" dirty="0">
              <a:solidFill>
                <a:prstClr val="black"/>
              </a:solidFill>
              <a:effectLst>
                <a:outerShdw blurRad="38100" dist="38100" dir="2700000" algn="tl">
                  <a:srgbClr val="000000">
                    <a:alpha val="43137"/>
                  </a:srgbClr>
                </a:outerShdw>
              </a:effectLst>
              <a:latin typeface="Bookman Old Style" panose="02050604050505020204" pitchFamily="18" charset="0"/>
              <a:ea typeface="+mn-ea"/>
              <a:cs typeface="Arial"/>
            </a:endParaRPr>
          </a:p>
        </p:txBody>
      </p:sp>
      <p:sp>
        <p:nvSpPr>
          <p:cNvPr id="3" name="object 3"/>
          <p:cNvSpPr txBox="1"/>
          <p:nvPr/>
        </p:nvSpPr>
        <p:spPr>
          <a:xfrm>
            <a:off x="5185251" y="5238921"/>
            <a:ext cx="3755708" cy="696666"/>
          </a:xfrm>
          <a:prstGeom prst="rect">
            <a:avLst/>
          </a:prstGeom>
        </p:spPr>
        <p:txBody>
          <a:bodyPr vert="horz" wrap="square" lIns="0" tIns="81598" rIns="0" bIns="0" rtlCol="0">
            <a:spAutoFit/>
          </a:bodyPr>
          <a:lstStyle/>
          <a:p>
            <a:pPr marL="6350" algn="ctr" defTabSz="457200" fontAlgn="auto" latinLnBrk="0">
              <a:spcBef>
                <a:spcPts val="643"/>
              </a:spcBef>
              <a:spcAft>
                <a:spcPts val="0"/>
              </a:spcAft>
            </a:pPr>
            <a:r>
              <a:rPr kumimoji="0" lang="en-US" sz="1425" b="1" spc="-98" dirty="0">
                <a:solidFill>
                  <a:srgbClr val="535353"/>
                </a:solidFill>
                <a:latin typeface="Verdana"/>
                <a:ea typeface="+mn-ea"/>
                <a:cs typeface="Verdana"/>
              </a:rPr>
              <a:t>II INVESTMENT PPP FORUM</a:t>
            </a:r>
            <a:endParaRPr kumimoji="0" sz="1425" dirty="0">
              <a:solidFill>
                <a:prstClr val="black"/>
              </a:solidFill>
              <a:latin typeface="Arial Black"/>
              <a:ea typeface="+mn-ea"/>
              <a:cs typeface="Arial Black"/>
            </a:endParaRPr>
          </a:p>
          <a:p>
            <a:pPr marL="6350" algn="ctr" defTabSz="457200" fontAlgn="auto" latinLnBrk="0">
              <a:spcBef>
                <a:spcPts val="395"/>
              </a:spcBef>
              <a:spcAft>
                <a:spcPts val="0"/>
              </a:spcAft>
            </a:pPr>
            <a:r>
              <a:rPr kumimoji="0" lang="en-US" sz="950" spc="-50" dirty="0">
                <a:solidFill>
                  <a:srgbClr val="A62020"/>
                </a:solidFill>
                <a:latin typeface="Arial Black"/>
                <a:ea typeface="+mn-ea"/>
                <a:cs typeface="Arial Black"/>
              </a:rPr>
              <a:t>«PPP IN THE FACE OF THE PANDEMIC: CHALLENGES </a:t>
            </a:r>
          </a:p>
          <a:p>
            <a:pPr marL="6350" algn="ctr" defTabSz="457200" fontAlgn="auto" latinLnBrk="0">
              <a:spcBef>
                <a:spcPts val="395"/>
              </a:spcBef>
              <a:spcAft>
                <a:spcPts val="0"/>
              </a:spcAft>
            </a:pPr>
            <a:r>
              <a:rPr kumimoji="0" lang="en-US" sz="950" spc="-50" dirty="0">
                <a:solidFill>
                  <a:srgbClr val="A62020"/>
                </a:solidFill>
                <a:latin typeface="Arial Black"/>
                <a:ea typeface="+mn-ea"/>
                <a:cs typeface="Arial Black"/>
              </a:rPr>
              <a:t>AND OPPORTUNITIES» </a:t>
            </a:r>
            <a:r>
              <a:rPr kumimoji="0" sz="950" spc="-50" dirty="0">
                <a:solidFill>
                  <a:srgbClr val="A62020"/>
                </a:solidFill>
                <a:latin typeface="Arial"/>
                <a:ea typeface="+mn-ea"/>
                <a:cs typeface="Arial"/>
              </a:rPr>
              <a:t>»</a:t>
            </a:r>
            <a:endParaRPr kumimoji="0" sz="950" dirty="0">
              <a:solidFill>
                <a:prstClr val="black"/>
              </a:solidFill>
              <a:latin typeface="Arial"/>
              <a:ea typeface="+mn-ea"/>
              <a:cs typeface="Arial"/>
            </a:endParaRPr>
          </a:p>
        </p:txBody>
      </p:sp>
      <p:sp>
        <p:nvSpPr>
          <p:cNvPr id="4" name="object 4"/>
          <p:cNvSpPr/>
          <p:nvPr/>
        </p:nvSpPr>
        <p:spPr>
          <a:xfrm>
            <a:off x="2305924" y="3055127"/>
            <a:ext cx="1350616" cy="212822"/>
          </a:xfrm>
          <a:prstGeom prst="rect">
            <a:avLst/>
          </a:prstGeom>
          <a:blipFill>
            <a:blip r:embed="rId2" cstate="print"/>
            <a:stretch>
              <a:fillRect/>
            </a:stretch>
          </a:blipFill>
        </p:spPr>
        <p:txBody>
          <a:bodyPr wrap="square" lIns="0" tIns="0" rIns="0" bIns="0" rtlCol="0"/>
          <a:lstStyle/>
          <a:p>
            <a:pPr defTabSz="457200" fontAlgn="auto" latinLnBrk="0">
              <a:spcBef>
                <a:spcPts val="0"/>
              </a:spcBef>
              <a:spcAft>
                <a:spcPts val="0"/>
              </a:spcAft>
            </a:pPr>
            <a:endParaRPr kumimoji="0" sz="900">
              <a:solidFill>
                <a:prstClr val="black"/>
              </a:solidFill>
              <a:latin typeface="Calibri"/>
              <a:ea typeface="+mn-ea"/>
            </a:endParaRPr>
          </a:p>
        </p:txBody>
      </p:sp>
      <p:sp>
        <p:nvSpPr>
          <p:cNvPr id="5" name="object 5"/>
          <p:cNvSpPr/>
          <p:nvPr/>
        </p:nvSpPr>
        <p:spPr>
          <a:xfrm>
            <a:off x="3851920" y="610980"/>
            <a:ext cx="1512168" cy="657779"/>
          </a:xfrm>
          <a:prstGeom prst="rect">
            <a:avLst/>
          </a:prstGeom>
          <a:blipFill>
            <a:blip r:embed="rId3" cstate="print"/>
            <a:stretch>
              <a:fillRect/>
            </a:stretch>
          </a:blipFill>
        </p:spPr>
        <p:txBody>
          <a:bodyPr wrap="square" lIns="0" tIns="0" rIns="0" bIns="0" rtlCol="0"/>
          <a:lstStyle/>
          <a:p>
            <a:pPr defTabSz="457200" fontAlgn="auto" latinLnBrk="0">
              <a:spcBef>
                <a:spcPts val="0"/>
              </a:spcBef>
              <a:spcAft>
                <a:spcPts val="0"/>
              </a:spcAft>
            </a:pPr>
            <a:endParaRPr kumimoji="0" sz="900">
              <a:solidFill>
                <a:prstClr val="black"/>
              </a:solidFill>
              <a:latin typeface="Calibri"/>
              <a:ea typeface="+mn-ea"/>
            </a:endParaRPr>
          </a:p>
        </p:txBody>
      </p:sp>
      <p:sp>
        <p:nvSpPr>
          <p:cNvPr id="6" name="object 6"/>
          <p:cNvSpPr/>
          <p:nvPr/>
        </p:nvSpPr>
        <p:spPr>
          <a:xfrm>
            <a:off x="174375" y="5373932"/>
            <a:ext cx="3171190" cy="77470"/>
          </a:xfrm>
          <a:custGeom>
            <a:avLst/>
            <a:gdLst/>
            <a:ahLst/>
            <a:cxnLst/>
            <a:rect l="l" t="t" r="r" b="b"/>
            <a:pathLst>
              <a:path w="6342380" h="154940">
                <a:moveTo>
                  <a:pt x="77341" y="154781"/>
                </a:moveTo>
                <a:lnTo>
                  <a:pt x="47311" y="148674"/>
                </a:lnTo>
                <a:lnTo>
                  <a:pt x="22719" y="132047"/>
                </a:lnTo>
                <a:lnTo>
                  <a:pt x="6102" y="107440"/>
                </a:lnTo>
                <a:lnTo>
                  <a:pt x="0" y="77390"/>
                </a:lnTo>
                <a:lnTo>
                  <a:pt x="6102" y="47341"/>
                </a:lnTo>
                <a:lnTo>
                  <a:pt x="22719" y="22733"/>
                </a:lnTo>
                <a:lnTo>
                  <a:pt x="47311" y="6106"/>
                </a:lnTo>
                <a:lnTo>
                  <a:pt x="77341" y="0"/>
                </a:lnTo>
                <a:lnTo>
                  <a:pt x="107372" y="6106"/>
                </a:lnTo>
                <a:lnTo>
                  <a:pt x="131964" y="22733"/>
                </a:lnTo>
                <a:lnTo>
                  <a:pt x="148581" y="47341"/>
                </a:lnTo>
                <a:lnTo>
                  <a:pt x="154683" y="77390"/>
                </a:lnTo>
                <a:lnTo>
                  <a:pt x="148581" y="107440"/>
                </a:lnTo>
                <a:lnTo>
                  <a:pt x="131964" y="132047"/>
                </a:lnTo>
                <a:lnTo>
                  <a:pt x="107372" y="148674"/>
                </a:lnTo>
                <a:lnTo>
                  <a:pt x="77341" y="154781"/>
                </a:lnTo>
                <a:close/>
              </a:path>
              <a:path w="6342380" h="154940">
                <a:moveTo>
                  <a:pt x="386709" y="154781"/>
                </a:moveTo>
                <a:lnTo>
                  <a:pt x="356679" y="148674"/>
                </a:lnTo>
                <a:lnTo>
                  <a:pt x="332086" y="132047"/>
                </a:lnTo>
                <a:lnTo>
                  <a:pt x="315470" y="107440"/>
                </a:lnTo>
                <a:lnTo>
                  <a:pt x="309367" y="77390"/>
                </a:lnTo>
                <a:lnTo>
                  <a:pt x="315470" y="47341"/>
                </a:lnTo>
                <a:lnTo>
                  <a:pt x="332086" y="22733"/>
                </a:lnTo>
                <a:lnTo>
                  <a:pt x="356679" y="6106"/>
                </a:lnTo>
                <a:lnTo>
                  <a:pt x="386709" y="0"/>
                </a:lnTo>
                <a:lnTo>
                  <a:pt x="416739" y="6106"/>
                </a:lnTo>
                <a:lnTo>
                  <a:pt x="441332" y="22733"/>
                </a:lnTo>
                <a:lnTo>
                  <a:pt x="457948" y="47341"/>
                </a:lnTo>
                <a:lnTo>
                  <a:pt x="464051" y="77390"/>
                </a:lnTo>
                <a:lnTo>
                  <a:pt x="457948" y="107440"/>
                </a:lnTo>
                <a:lnTo>
                  <a:pt x="441332" y="132047"/>
                </a:lnTo>
                <a:lnTo>
                  <a:pt x="416739" y="148674"/>
                </a:lnTo>
                <a:lnTo>
                  <a:pt x="386709" y="154781"/>
                </a:lnTo>
                <a:close/>
              </a:path>
              <a:path w="6342380" h="154940">
                <a:moveTo>
                  <a:pt x="696077" y="154781"/>
                </a:moveTo>
                <a:lnTo>
                  <a:pt x="666046" y="148674"/>
                </a:lnTo>
                <a:lnTo>
                  <a:pt x="641454" y="132047"/>
                </a:lnTo>
                <a:lnTo>
                  <a:pt x="624837" y="107440"/>
                </a:lnTo>
                <a:lnTo>
                  <a:pt x="618735" y="77390"/>
                </a:lnTo>
                <a:lnTo>
                  <a:pt x="624837" y="47341"/>
                </a:lnTo>
                <a:lnTo>
                  <a:pt x="641454" y="22733"/>
                </a:lnTo>
                <a:lnTo>
                  <a:pt x="666046" y="6106"/>
                </a:lnTo>
                <a:lnTo>
                  <a:pt x="696077" y="0"/>
                </a:lnTo>
                <a:lnTo>
                  <a:pt x="726107" y="6106"/>
                </a:lnTo>
                <a:lnTo>
                  <a:pt x="750699" y="22733"/>
                </a:lnTo>
                <a:lnTo>
                  <a:pt x="767316" y="47341"/>
                </a:lnTo>
                <a:lnTo>
                  <a:pt x="773419" y="77390"/>
                </a:lnTo>
                <a:lnTo>
                  <a:pt x="767316" y="107440"/>
                </a:lnTo>
                <a:lnTo>
                  <a:pt x="750699" y="132047"/>
                </a:lnTo>
                <a:lnTo>
                  <a:pt x="726107" y="148674"/>
                </a:lnTo>
                <a:lnTo>
                  <a:pt x="696077" y="154781"/>
                </a:lnTo>
                <a:close/>
              </a:path>
              <a:path w="6342380" h="154940">
                <a:moveTo>
                  <a:pt x="1005444" y="154781"/>
                </a:moveTo>
                <a:lnTo>
                  <a:pt x="975414" y="148674"/>
                </a:lnTo>
                <a:lnTo>
                  <a:pt x="950822" y="132047"/>
                </a:lnTo>
                <a:lnTo>
                  <a:pt x="934205" y="107440"/>
                </a:lnTo>
                <a:lnTo>
                  <a:pt x="928102" y="77390"/>
                </a:lnTo>
                <a:lnTo>
                  <a:pt x="934205" y="47341"/>
                </a:lnTo>
                <a:lnTo>
                  <a:pt x="950822" y="22733"/>
                </a:lnTo>
                <a:lnTo>
                  <a:pt x="975414" y="6106"/>
                </a:lnTo>
                <a:lnTo>
                  <a:pt x="1005444" y="0"/>
                </a:lnTo>
                <a:lnTo>
                  <a:pt x="1035475" y="6106"/>
                </a:lnTo>
                <a:lnTo>
                  <a:pt x="1060067" y="22733"/>
                </a:lnTo>
                <a:lnTo>
                  <a:pt x="1076683" y="47341"/>
                </a:lnTo>
                <a:lnTo>
                  <a:pt x="1082786" y="77390"/>
                </a:lnTo>
                <a:lnTo>
                  <a:pt x="1076683" y="107440"/>
                </a:lnTo>
                <a:lnTo>
                  <a:pt x="1060067" y="132047"/>
                </a:lnTo>
                <a:lnTo>
                  <a:pt x="1035475" y="148674"/>
                </a:lnTo>
                <a:lnTo>
                  <a:pt x="1005444" y="154781"/>
                </a:lnTo>
                <a:close/>
              </a:path>
              <a:path w="6342380" h="154940">
                <a:moveTo>
                  <a:pt x="1314812" y="154781"/>
                </a:moveTo>
                <a:lnTo>
                  <a:pt x="1284781" y="148674"/>
                </a:lnTo>
                <a:lnTo>
                  <a:pt x="1260189" y="132047"/>
                </a:lnTo>
                <a:lnTo>
                  <a:pt x="1243573" y="107440"/>
                </a:lnTo>
                <a:lnTo>
                  <a:pt x="1237470" y="77390"/>
                </a:lnTo>
                <a:lnTo>
                  <a:pt x="1243573" y="47341"/>
                </a:lnTo>
                <a:lnTo>
                  <a:pt x="1260189" y="22733"/>
                </a:lnTo>
                <a:lnTo>
                  <a:pt x="1284781" y="6106"/>
                </a:lnTo>
                <a:lnTo>
                  <a:pt x="1314812" y="0"/>
                </a:lnTo>
                <a:lnTo>
                  <a:pt x="1344842" y="6106"/>
                </a:lnTo>
                <a:lnTo>
                  <a:pt x="1369435" y="22733"/>
                </a:lnTo>
                <a:lnTo>
                  <a:pt x="1386051" y="47341"/>
                </a:lnTo>
                <a:lnTo>
                  <a:pt x="1392154" y="77390"/>
                </a:lnTo>
                <a:lnTo>
                  <a:pt x="1386051" y="107440"/>
                </a:lnTo>
                <a:lnTo>
                  <a:pt x="1369435" y="132047"/>
                </a:lnTo>
                <a:lnTo>
                  <a:pt x="1344842" y="148674"/>
                </a:lnTo>
                <a:lnTo>
                  <a:pt x="1314812" y="154781"/>
                </a:lnTo>
                <a:close/>
              </a:path>
              <a:path w="6342380" h="154940">
                <a:moveTo>
                  <a:pt x="1624179" y="154781"/>
                </a:moveTo>
                <a:lnTo>
                  <a:pt x="1594149" y="148674"/>
                </a:lnTo>
                <a:lnTo>
                  <a:pt x="1569557" y="132047"/>
                </a:lnTo>
                <a:lnTo>
                  <a:pt x="1552940" y="107440"/>
                </a:lnTo>
                <a:lnTo>
                  <a:pt x="1546838" y="77390"/>
                </a:lnTo>
                <a:lnTo>
                  <a:pt x="1552940" y="47341"/>
                </a:lnTo>
                <a:lnTo>
                  <a:pt x="1569557" y="22733"/>
                </a:lnTo>
                <a:lnTo>
                  <a:pt x="1594149" y="6106"/>
                </a:lnTo>
                <a:lnTo>
                  <a:pt x="1624179" y="0"/>
                </a:lnTo>
                <a:lnTo>
                  <a:pt x="1654210" y="6106"/>
                </a:lnTo>
                <a:lnTo>
                  <a:pt x="1678802" y="22733"/>
                </a:lnTo>
                <a:lnTo>
                  <a:pt x="1695419" y="47341"/>
                </a:lnTo>
                <a:lnTo>
                  <a:pt x="1701521" y="77390"/>
                </a:lnTo>
                <a:lnTo>
                  <a:pt x="1695419" y="107440"/>
                </a:lnTo>
                <a:lnTo>
                  <a:pt x="1678802" y="132047"/>
                </a:lnTo>
                <a:lnTo>
                  <a:pt x="1654210" y="148674"/>
                </a:lnTo>
                <a:lnTo>
                  <a:pt x="1624179" y="154781"/>
                </a:lnTo>
                <a:close/>
              </a:path>
              <a:path w="6342380" h="154940">
                <a:moveTo>
                  <a:pt x="1933547" y="154781"/>
                </a:moveTo>
                <a:lnTo>
                  <a:pt x="1903517" y="148674"/>
                </a:lnTo>
                <a:lnTo>
                  <a:pt x="1878924" y="132047"/>
                </a:lnTo>
                <a:lnTo>
                  <a:pt x="1862308" y="107440"/>
                </a:lnTo>
                <a:lnTo>
                  <a:pt x="1856205" y="77390"/>
                </a:lnTo>
                <a:lnTo>
                  <a:pt x="1862308" y="47341"/>
                </a:lnTo>
                <a:lnTo>
                  <a:pt x="1878924" y="22733"/>
                </a:lnTo>
                <a:lnTo>
                  <a:pt x="1903517" y="6106"/>
                </a:lnTo>
                <a:lnTo>
                  <a:pt x="1933547" y="0"/>
                </a:lnTo>
                <a:lnTo>
                  <a:pt x="1963577" y="6106"/>
                </a:lnTo>
                <a:lnTo>
                  <a:pt x="1988170" y="22733"/>
                </a:lnTo>
                <a:lnTo>
                  <a:pt x="2004786" y="47341"/>
                </a:lnTo>
                <a:lnTo>
                  <a:pt x="2010889" y="77390"/>
                </a:lnTo>
                <a:lnTo>
                  <a:pt x="2004786" y="107440"/>
                </a:lnTo>
                <a:lnTo>
                  <a:pt x="1988170" y="132047"/>
                </a:lnTo>
                <a:lnTo>
                  <a:pt x="1963577" y="148674"/>
                </a:lnTo>
                <a:lnTo>
                  <a:pt x="1933547" y="154781"/>
                </a:lnTo>
                <a:close/>
              </a:path>
              <a:path w="6342380" h="154940">
                <a:moveTo>
                  <a:pt x="2242915" y="154781"/>
                </a:moveTo>
                <a:lnTo>
                  <a:pt x="2212884" y="148674"/>
                </a:lnTo>
                <a:lnTo>
                  <a:pt x="2188292" y="132047"/>
                </a:lnTo>
                <a:lnTo>
                  <a:pt x="2171676" y="107440"/>
                </a:lnTo>
                <a:lnTo>
                  <a:pt x="2165573" y="77390"/>
                </a:lnTo>
                <a:lnTo>
                  <a:pt x="2171676" y="47341"/>
                </a:lnTo>
                <a:lnTo>
                  <a:pt x="2188292" y="22733"/>
                </a:lnTo>
                <a:lnTo>
                  <a:pt x="2212884" y="6106"/>
                </a:lnTo>
                <a:lnTo>
                  <a:pt x="2242915" y="0"/>
                </a:lnTo>
                <a:lnTo>
                  <a:pt x="2272945" y="6106"/>
                </a:lnTo>
                <a:lnTo>
                  <a:pt x="2297537" y="22733"/>
                </a:lnTo>
                <a:lnTo>
                  <a:pt x="2314154" y="47341"/>
                </a:lnTo>
                <a:lnTo>
                  <a:pt x="2320257" y="77390"/>
                </a:lnTo>
                <a:lnTo>
                  <a:pt x="2314154" y="107440"/>
                </a:lnTo>
                <a:lnTo>
                  <a:pt x="2297537" y="132047"/>
                </a:lnTo>
                <a:lnTo>
                  <a:pt x="2272945" y="148674"/>
                </a:lnTo>
                <a:lnTo>
                  <a:pt x="2242915" y="154781"/>
                </a:lnTo>
                <a:close/>
              </a:path>
              <a:path w="6342380" h="154940">
                <a:moveTo>
                  <a:pt x="2552282" y="154781"/>
                </a:moveTo>
                <a:lnTo>
                  <a:pt x="2522252" y="148674"/>
                </a:lnTo>
                <a:lnTo>
                  <a:pt x="2497660" y="132047"/>
                </a:lnTo>
                <a:lnTo>
                  <a:pt x="2481043" y="107440"/>
                </a:lnTo>
                <a:lnTo>
                  <a:pt x="2474940" y="77390"/>
                </a:lnTo>
                <a:lnTo>
                  <a:pt x="2481043" y="47341"/>
                </a:lnTo>
                <a:lnTo>
                  <a:pt x="2497660" y="22733"/>
                </a:lnTo>
                <a:lnTo>
                  <a:pt x="2522252" y="6106"/>
                </a:lnTo>
                <a:lnTo>
                  <a:pt x="2552282" y="0"/>
                </a:lnTo>
                <a:lnTo>
                  <a:pt x="2582313" y="6106"/>
                </a:lnTo>
                <a:lnTo>
                  <a:pt x="2606905" y="22733"/>
                </a:lnTo>
                <a:lnTo>
                  <a:pt x="2623521" y="47341"/>
                </a:lnTo>
                <a:lnTo>
                  <a:pt x="2629624" y="77390"/>
                </a:lnTo>
                <a:lnTo>
                  <a:pt x="2623521" y="107440"/>
                </a:lnTo>
                <a:lnTo>
                  <a:pt x="2606905" y="132047"/>
                </a:lnTo>
                <a:lnTo>
                  <a:pt x="2582313" y="148674"/>
                </a:lnTo>
                <a:lnTo>
                  <a:pt x="2552282" y="154781"/>
                </a:lnTo>
                <a:close/>
              </a:path>
              <a:path w="6342380" h="154940">
                <a:moveTo>
                  <a:pt x="2861650" y="154781"/>
                </a:moveTo>
                <a:lnTo>
                  <a:pt x="2831619" y="148674"/>
                </a:lnTo>
                <a:lnTo>
                  <a:pt x="2807027" y="132047"/>
                </a:lnTo>
                <a:lnTo>
                  <a:pt x="2790411" y="107440"/>
                </a:lnTo>
                <a:lnTo>
                  <a:pt x="2784308" y="77390"/>
                </a:lnTo>
                <a:lnTo>
                  <a:pt x="2790411" y="47341"/>
                </a:lnTo>
                <a:lnTo>
                  <a:pt x="2807027" y="22733"/>
                </a:lnTo>
                <a:lnTo>
                  <a:pt x="2831619" y="6106"/>
                </a:lnTo>
                <a:lnTo>
                  <a:pt x="2861650" y="0"/>
                </a:lnTo>
                <a:lnTo>
                  <a:pt x="2891680" y="6106"/>
                </a:lnTo>
                <a:lnTo>
                  <a:pt x="2916273" y="22733"/>
                </a:lnTo>
                <a:lnTo>
                  <a:pt x="2932889" y="47341"/>
                </a:lnTo>
                <a:lnTo>
                  <a:pt x="2938992" y="77390"/>
                </a:lnTo>
                <a:lnTo>
                  <a:pt x="2932889" y="107440"/>
                </a:lnTo>
                <a:lnTo>
                  <a:pt x="2916273" y="132047"/>
                </a:lnTo>
                <a:lnTo>
                  <a:pt x="2891680" y="148674"/>
                </a:lnTo>
                <a:lnTo>
                  <a:pt x="2861650" y="154781"/>
                </a:lnTo>
                <a:close/>
              </a:path>
              <a:path w="6342380" h="154940">
                <a:moveTo>
                  <a:pt x="3171017" y="154781"/>
                </a:moveTo>
                <a:lnTo>
                  <a:pt x="3140987" y="148674"/>
                </a:lnTo>
                <a:lnTo>
                  <a:pt x="3116395" y="132047"/>
                </a:lnTo>
                <a:lnTo>
                  <a:pt x="3099778" y="107440"/>
                </a:lnTo>
                <a:lnTo>
                  <a:pt x="3093676" y="77390"/>
                </a:lnTo>
                <a:lnTo>
                  <a:pt x="3099778" y="47341"/>
                </a:lnTo>
                <a:lnTo>
                  <a:pt x="3116395" y="22733"/>
                </a:lnTo>
                <a:lnTo>
                  <a:pt x="3140987" y="6106"/>
                </a:lnTo>
                <a:lnTo>
                  <a:pt x="3171017" y="0"/>
                </a:lnTo>
                <a:lnTo>
                  <a:pt x="3201048" y="6106"/>
                </a:lnTo>
                <a:lnTo>
                  <a:pt x="3225640" y="22733"/>
                </a:lnTo>
                <a:lnTo>
                  <a:pt x="3242257" y="47341"/>
                </a:lnTo>
                <a:lnTo>
                  <a:pt x="3248359" y="77390"/>
                </a:lnTo>
                <a:lnTo>
                  <a:pt x="3242257" y="107440"/>
                </a:lnTo>
                <a:lnTo>
                  <a:pt x="3225640" y="132047"/>
                </a:lnTo>
                <a:lnTo>
                  <a:pt x="3201048" y="148674"/>
                </a:lnTo>
                <a:lnTo>
                  <a:pt x="3171017" y="154781"/>
                </a:lnTo>
                <a:close/>
              </a:path>
              <a:path w="6342380" h="154940">
                <a:moveTo>
                  <a:pt x="3480385" y="154781"/>
                </a:moveTo>
                <a:lnTo>
                  <a:pt x="3450355" y="148674"/>
                </a:lnTo>
                <a:lnTo>
                  <a:pt x="3425762" y="132047"/>
                </a:lnTo>
                <a:lnTo>
                  <a:pt x="3409146" y="107440"/>
                </a:lnTo>
                <a:lnTo>
                  <a:pt x="3403043" y="77390"/>
                </a:lnTo>
                <a:lnTo>
                  <a:pt x="3409146" y="47341"/>
                </a:lnTo>
                <a:lnTo>
                  <a:pt x="3425762" y="22733"/>
                </a:lnTo>
                <a:lnTo>
                  <a:pt x="3450355" y="6106"/>
                </a:lnTo>
                <a:lnTo>
                  <a:pt x="3480385" y="0"/>
                </a:lnTo>
                <a:lnTo>
                  <a:pt x="3510416" y="6106"/>
                </a:lnTo>
                <a:lnTo>
                  <a:pt x="3535008" y="22733"/>
                </a:lnTo>
                <a:lnTo>
                  <a:pt x="3551624" y="47341"/>
                </a:lnTo>
                <a:lnTo>
                  <a:pt x="3557727" y="77390"/>
                </a:lnTo>
                <a:lnTo>
                  <a:pt x="3551624" y="107440"/>
                </a:lnTo>
                <a:lnTo>
                  <a:pt x="3535008" y="132047"/>
                </a:lnTo>
                <a:lnTo>
                  <a:pt x="3510416" y="148674"/>
                </a:lnTo>
                <a:lnTo>
                  <a:pt x="3480385" y="154781"/>
                </a:lnTo>
                <a:close/>
              </a:path>
              <a:path w="6342380" h="154940">
                <a:moveTo>
                  <a:pt x="3789753" y="154781"/>
                </a:moveTo>
                <a:lnTo>
                  <a:pt x="3759722" y="148674"/>
                </a:lnTo>
                <a:lnTo>
                  <a:pt x="3735130" y="132047"/>
                </a:lnTo>
                <a:lnTo>
                  <a:pt x="3718514" y="107440"/>
                </a:lnTo>
                <a:lnTo>
                  <a:pt x="3712411" y="77390"/>
                </a:lnTo>
                <a:lnTo>
                  <a:pt x="3718514" y="47341"/>
                </a:lnTo>
                <a:lnTo>
                  <a:pt x="3735130" y="22733"/>
                </a:lnTo>
                <a:lnTo>
                  <a:pt x="3759722" y="6106"/>
                </a:lnTo>
                <a:lnTo>
                  <a:pt x="3789753" y="0"/>
                </a:lnTo>
                <a:lnTo>
                  <a:pt x="3819783" y="6106"/>
                </a:lnTo>
                <a:lnTo>
                  <a:pt x="3844375" y="22733"/>
                </a:lnTo>
                <a:lnTo>
                  <a:pt x="3860992" y="47341"/>
                </a:lnTo>
                <a:lnTo>
                  <a:pt x="3867095" y="77390"/>
                </a:lnTo>
                <a:lnTo>
                  <a:pt x="3860992" y="107440"/>
                </a:lnTo>
                <a:lnTo>
                  <a:pt x="3844375" y="132047"/>
                </a:lnTo>
                <a:lnTo>
                  <a:pt x="3819783" y="148674"/>
                </a:lnTo>
                <a:lnTo>
                  <a:pt x="3789753" y="154781"/>
                </a:lnTo>
                <a:close/>
              </a:path>
              <a:path w="6342380" h="154940">
                <a:moveTo>
                  <a:pt x="4099120" y="154781"/>
                </a:moveTo>
                <a:lnTo>
                  <a:pt x="4069090" y="148674"/>
                </a:lnTo>
                <a:lnTo>
                  <a:pt x="4044498" y="132047"/>
                </a:lnTo>
                <a:lnTo>
                  <a:pt x="4027881" y="107440"/>
                </a:lnTo>
                <a:lnTo>
                  <a:pt x="4021778" y="77390"/>
                </a:lnTo>
                <a:lnTo>
                  <a:pt x="4027881" y="47341"/>
                </a:lnTo>
                <a:lnTo>
                  <a:pt x="4044498" y="22733"/>
                </a:lnTo>
                <a:lnTo>
                  <a:pt x="4069090" y="6106"/>
                </a:lnTo>
                <a:lnTo>
                  <a:pt x="4099120" y="0"/>
                </a:lnTo>
                <a:lnTo>
                  <a:pt x="4129151" y="6106"/>
                </a:lnTo>
                <a:lnTo>
                  <a:pt x="4153743" y="22733"/>
                </a:lnTo>
                <a:lnTo>
                  <a:pt x="4170359" y="47341"/>
                </a:lnTo>
                <a:lnTo>
                  <a:pt x="4176462" y="77390"/>
                </a:lnTo>
                <a:lnTo>
                  <a:pt x="4170359" y="107440"/>
                </a:lnTo>
                <a:lnTo>
                  <a:pt x="4153743" y="132047"/>
                </a:lnTo>
                <a:lnTo>
                  <a:pt x="4129151" y="148674"/>
                </a:lnTo>
                <a:lnTo>
                  <a:pt x="4099120" y="154781"/>
                </a:lnTo>
                <a:close/>
              </a:path>
              <a:path w="6342380" h="154940">
                <a:moveTo>
                  <a:pt x="4408488" y="154781"/>
                </a:moveTo>
                <a:lnTo>
                  <a:pt x="4378458" y="148674"/>
                </a:lnTo>
                <a:lnTo>
                  <a:pt x="4353865" y="132047"/>
                </a:lnTo>
                <a:lnTo>
                  <a:pt x="4337249" y="107440"/>
                </a:lnTo>
                <a:lnTo>
                  <a:pt x="4331146" y="77390"/>
                </a:lnTo>
                <a:lnTo>
                  <a:pt x="4337249" y="47341"/>
                </a:lnTo>
                <a:lnTo>
                  <a:pt x="4353865" y="22733"/>
                </a:lnTo>
                <a:lnTo>
                  <a:pt x="4378458" y="6106"/>
                </a:lnTo>
                <a:lnTo>
                  <a:pt x="4408488" y="0"/>
                </a:lnTo>
                <a:lnTo>
                  <a:pt x="4438518" y="6106"/>
                </a:lnTo>
                <a:lnTo>
                  <a:pt x="4463111" y="22733"/>
                </a:lnTo>
                <a:lnTo>
                  <a:pt x="4479727" y="47341"/>
                </a:lnTo>
                <a:lnTo>
                  <a:pt x="4485830" y="77390"/>
                </a:lnTo>
                <a:lnTo>
                  <a:pt x="4479727" y="107440"/>
                </a:lnTo>
                <a:lnTo>
                  <a:pt x="4463111" y="132047"/>
                </a:lnTo>
                <a:lnTo>
                  <a:pt x="4438518" y="148674"/>
                </a:lnTo>
                <a:lnTo>
                  <a:pt x="4408488" y="154781"/>
                </a:lnTo>
                <a:close/>
              </a:path>
              <a:path w="6342380" h="154940">
                <a:moveTo>
                  <a:pt x="4717856" y="154781"/>
                </a:moveTo>
                <a:lnTo>
                  <a:pt x="4687825" y="148674"/>
                </a:lnTo>
                <a:lnTo>
                  <a:pt x="4663233" y="132047"/>
                </a:lnTo>
                <a:lnTo>
                  <a:pt x="4646616" y="107440"/>
                </a:lnTo>
                <a:lnTo>
                  <a:pt x="4640514" y="77390"/>
                </a:lnTo>
                <a:lnTo>
                  <a:pt x="4646616" y="47341"/>
                </a:lnTo>
                <a:lnTo>
                  <a:pt x="4663233" y="22733"/>
                </a:lnTo>
                <a:lnTo>
                  <a:pt x="4687825" y="6106"/>
                </a:lnTo>
                <a:lnTo>
                  <a:pt x="4717856" y="0"/>
                </a:lnTo>
                <a:lnTo>
                  <a:pt x="4747886" y="6106"/>
                </a:lnTo>
                <a:lnTo>
                  <a:pt x="4772478" y="22733"/>
                </a:lnTo>
                <a:lnTo>
                  <a:pt x="4789095" y="47341"/>
                </a:lnTo>
                <a:lnTo>
                  <a:pt x="4795197" y="77390"/>
                </a:lnTo>
                <a:lnTo>
                  <a:pt x="4789095" y="107440"/>
                </a:lnTo>
                <a:lnTo>
                  <a:pt x="4772478" y="132047"/>
                </a:lnTo>
                <a:lnTo>
                  <a:pt x="4747886" y="148674"/>
                </a:lnTo>
                <a:lnTo>
                  <a:pt x="4717856" y="154781"/>
                </a:lnTo>
                <a:close/>
              </a:path>
              <a:path w="6342380" h="154940">
                <a:moveTo>
                  <a:pt x="5027223" y="154781"/>
                </a:moveTo>
                <a:lnTo>
                  <a:pt x="4997193" y="148674"/>
                </a:lnTo>
                <a:lnTo>
                  <a:pt x="4972600" y="132047"/>
                </a:lnTo>
                <a:lnTo>
                  <a:pt x="4955984" y="107440"/>
                </a:lnTo>
                <a:lnTo>
                  <a:pt x="4949881" y="77390"/>
                </a:lnTo>
                <a:lnTo>
                  <a:pt x="4955984" y="47341"/>
                </a:lnTo>
                <a:lnTo>
                  <a:pt x="4972600" y="22733"/>
                </a:lnTo>
                <a:lnTo>
                  <a:pt x="4997193" y="6106"/>
                </a:lnTo>
                <a:lnTo>
                  <a:pt x="5027223" y="0"/>
                </a:lnTo>
                <a:lnTo>
                  <a:pt x="5057254" y="6106"/>
                </a:lnTo>
                <a:lnTo>
                  <a:pt x="5081846" y="22733"/>
                </a:lnTo>
                <a:lnTo>
                  <a:pt x="5098462" y="47341"/>
                </a:lnTo>
                <a:lnTo>
                  <a:pt x="5104565" y="77390"/>
                </a:lnTo>
                <a:lnTo>
                  <a:pt x="5098462" y="107440"/>
                </a:lnTo>
                <a:lnTo>
                  <a:pt x="5081846" y="132047"/>
                </a:lnTo>
                <a:lnTo>
                  <a:pt x="5057254" y="148674"/>
                </a:lnTo>
                <a:lnTo>
                  <a:pt x="5027223" y="154781"/>
                </a:lnTo>
                <a:close/>
              </a:path>
              <a:path w="6342380" h="154940">
                <a:moveTo>
                  <a:pt x="5336591" y="154781"/>
                </a:moveTo>
                <a:lnTo>
                  <a:pt x="5306560" y="148674"/>
                </a:lnTo>
                <a:lnTo>
                  <a:pt x="5281968" y="132047"/>
                </a:lnTo>
                <a:lnTo>
                  <a:pt x="5265352" y="107440"/>
                </a:lnTo>
                <a:lnTo>
                  <a:pt x="5259249" y="77390"/>
                </a:lnTo>
                <a:lnTo>
                  <a:pt x="5265352" y="47341"/>
                </a:lnTo>
                <a:lnTo>
                  <a:pt x="5281968" y="22733"/>
                </a:lnTo>
                <a:lnTo>
                  <a:pt x="5306560" y="6106"/>
                </a:lnTo>
                <a:lnTo>
                  <a:pt x="5336591" y="0"/>
                </a:lnTo>
                <a:lnTo>
                  <a:pt x="5366621" y="6106"/>
                </a:lnTo>
                <a:lnTo>
                  <a:pt x="5391213" y="22733"/>
                </a:lnTo>
                <a:lnTo>
                  <a:pt x="5407830" y="47341"/>
                </a:lnTo>
                <a:lnTo>
                  <a:pt x="5413933" y="77390"/>
                </a:lnTo>
                <a:lnTo>
                  <a:pt x="5407830" y="107440"/>
                </a:lnTo>
                <a:lnTo>
                  <a:pt x="5391213" y="132047"/>
                </a:lnTo>
                <a:lnTo>
                  <a:pt x="5366621" y="148674"/>
                </a:lnTo>
                <a:lnTo>
                  <a:pt x="5336591" y="154781"/>
                </a:lnTo>
                <a:close/>
              </a:path>
              <a:path w="6342380" h="154940">
                <a:moveTo>
                  <a:pt x="5645958" y="154781"/>
                </a:moveTo>
                <a:lnTo>
                  <a:pt x="5615928" y="148674"/>
                </a:lnTo>
                <a:lnTo>
                  <a:pt x="5591336" y="132047"/>
                </a:lnTo>
                <a:lnTo>
                  <a:pt x="5574719" y="107440"/>
                </a:lnTo>
                <a:lnTo>
                  <a:pt x="5568616" y="77390"/>
                </a:lnTo>
                <a:lnTo>
                  <a:pt x="5574719" y="47341"/>
                </a:lnTo>
                <a:lnTo>
                  <a:pt x="5591336" y="22733"/>
                </a:lnTo>
                <a:lnTo>
                  <a:pt x="5615928" y="6106"/>
                </a:lnTo>
                <a:lnTo>
                  <a:pt x="5645958" y="0"/>
                </a:lnTo>
                <a:lnTo>
                  <a:pt x="5675989" y="6106"/>
                </a:lnTo>
                <a:lnTo>
                  <a:pt x="5700581" y="22733"/>
                </a:lnTo>
                <a:lnTo>
                  <a:pt x="5717198" y="47341"/>
                </a:lnTo>
                <a:lnTo>
                  <a:pt x="5723300" y="77390"/>
                </a:lnTo>
                <a:lnTo>
                  <a:pt x="5717198" y="107440"/>
                </a:lnTo>
                <a:lnTo>
                  <a:pt x="5700581" y="132047"/>
                </a:lnTo>
                <a:lnTo>
                  <a:pt x="5675989" y="148674"/>
                </a:lnTo>
                <a:lnTo>
                  <a:pt x="5645958" y="154781"/>
                </a:lnTo>
                <a:close/>
              </a:path>
              <a:path w="6342380" h="154940">
                <a:moveTo>
                  <a:pt x="5955326" y="154781"/>
                </a:moveTo>
                <a:lnTo>
                  <a:pt x="5925296" y="148674"/>
                </a:lnTo>
                <a:lnTo>
                  <a:pt x="5900703" y="132047"/>
                </a:lnTo>
                <a:lnTo>
                  <a:pt x="5884087" y="107440"/>
                </a:lnTo>
                <a:lnTo>
                  <a:pt x="5877984" y="77390"/>
                </a:lnTo>
                <a:lnTo>
                  <a:pt x="5884087" y="47341"/>
                </a:lnTo>
                <a:lnTo>
                  <a:pt x="5900703" y="22733"/>
                </a:lnTo>
                <a:lnTo>
                  <a:pt x="5925296" y="6106"/>
                </a:lnTo>
                <a:lnTo>
                  <a:pt x="5955326" y="0"/>
                </a:lnTo>
                <a:lnTo>
                  <a:pt x="5985356" y="6106"/>
                </a:lnTo>
                <a:lnTo>
                  <a:pt x="6009949" y="22733"/>
                </a:lnTo>
                <a:lnTo>
                  <a:pt x="6026565" y="47341"/>
                </a:lnTo>
                <a:lnTo>
                  <a:pt x="6032668" y="77390"/>
                </a:lnTo>
                <a:lnTo>
                  <a:pt x="6026565" y="107440"/>
                </a:lnTo>
                <a:lnTo>
                  <a:pt x="6009949" y="132047"/>
                </a:lnTo>
                <a:lnTo>
                  <a:pt x="5985356" y="148674"/>
                </a:lnTo>
                <a:lnTo>
                  <a:pt x="5955326" y="154781"/>
                </a:lnTo>
                <a:close/>
              </a:path>
              <a:path w="6342380" h="154940">
                <a:moveTo>
                  <a:pt x="6264694" y="154781"/>
                </a:moveTo>
                <a:lnTo>
                  <a:pt x="6234663" y="148674"/>
                </a:lnTo>
                <a:lnTo>
                  <a:pt x="6210071" y="132047"/>
                </a:lnTo>
                <a:lnTo>
                  <a:pt x="6193454" y="107440"/>
                </a:lnTo>
                <a:lnTo>
                  <a:pt x="6187352" y="77390"/>
                </a:lnTo>
                <a:lnTo>
                  <a:pt x="6193454" y="47341"/>
                </a:lnTo>
                <a:lnTo>
                  <a:pt x="6210071" y="22733"/>
                </a:lnTo>
                <a:lnTo>
                  <a:pt x="6234663" y="6106"/>
                </a:lnTo>
                <a:lnTo>
                  <a:pt x="6264694" y="0"/>
                </a:lnTo>
                <a:lnTo>
                  <a:pt x="6294724" y="6106"/>
                </a:lnTo>
                <a:lnTo>
                  <a:pt x="6319316" y="22733"/>
                </a:lnTo>
                <a:lnTo>
                  <a:pt x="6335933" y="47341"/>
                </a:lnTo>
                <a:lnTo>
                  <a:pt x="6342035" y="77390"/>
                </a:lnTo>
                <a:lnTo>
                  <a:pt x="6335933" y="107440"/>
                </a:lnTo>
                <a:lnTo>
                  <a:pt x="6319316" y="132047"/>
                </a:lnTo>
                <a:lnTo>
                  <a:pt x="6294724" y="148674"/>
                </a:lnTo>
                <a:lnTo>
                  <a:pt x="6264694" y="154781"/>
                </a:lnTo>
                <a:close/>
              </a:path>
            </a:pathLst>
          </a:custGeom>
          <a:solidFill>
            <a:srgbClr val="F7CF2B"/>
          </a:solidFill>
        </p:spPr>
        <p:txBody>
          <a:bodyPr wrap="square" lIns="0" tIns="0" rIns="0" bIns="0" rtlCol="0"/>
          <a:lstStyle/>
          <a:p>
            <a:pPr defTabSz="457200" fontAlgn="auto" latinLnBrk="0">
              <a:spcBef>
                <a:spcPts val="0"/>
              </a:spcBef>
              <a:spcAft>
                <a:spcPts val="0"/>
              </a:spcAft>
            </a:pPr>
            <a:endParaRPr kumimoji="0" sz="900">
              <a:solidFill>
                <a:prstClr val="black"/>
              </a:solidFill>
              <a:latin typeface="Calibri"/>
              <a:ea typeface="+mn-ea"/>
            </a:endParaRPr>
          </a:p>
        </p:txBody>
      </p:sp>
      <p:sp>
        <p:nvSpPr>
          <p:cNvPr id="7" name="object 7"/>
          <p:cNvSpPr/>
          <p:nvPr/>
        </p:nvSpPr>
        <p:spPr>
          <a:xfrm>
            <a:off x="5477510" y="5176236"/>
            <a:ext cx="3171190" cy="77470"/>
          </a:xfrm>
          <a:custGeom>
            <a:avLst/>
            <a:gdLst/>
            <a:ahLst/>
            <a:cxnLst/>
            <a:rect l="l" t="t" r="r" b="b"/>
            <a:pathLst>
              <a:path w="6342380" h="154940">
                <a:moveTo>
                  <a:pt x="77341" y="154781"/>
                </a:moveTo>
                <a:lnTo>
                  <a:pt x="47311" y="148674"/>
                </a:lnTo>
                <a:lnTo>
                  <a:pt x="22719" y="132047"/>
                </a:lnTo>
                <a:lnTo>
                  <a:pt x="6102" y="107440"/>
                </a:lnTo>
                <a:lnTo>
                  <a:pt x="0" y="77390"/>
                </a:lnTo>
                <a:lnTo>
                  <a:pt x="6102" y="47341"/>
                </a:lnTo>
                <a:lnTo>
                  <a:pt x="22719" y="22733"/>
                </a:lnTo>
                <a:lnTo>
                  <a:pt x="47311" y="6106"/>
                </a:lnTo>
                <a:lnTo>
                  <a:pt x="77341" y="0"/>
                </a:lnTo>
                <a:lnTo>
                  <a:pt x="107372" y="6106"/>
                </a:lnTo>
                <a:lnTo>
                  <a:pt x="131964" y="22733"/>
                </a:lnTo>
                <a:lnTo>
                  <a:pt x="148581" y="47341"/>
                </a:lnTo>
                <a:lnTo>
                  <a:pt x="154683" y="77390"/>
                </a:lnTo>
                <a:lnTo>
                  <a:pt x="148581" y="107440"/>
                </a:lnTo>
                <a:lnTo>
                  <a:pt x="131964" y="132047"/>
                </a:lnTo>
                <a:lnTo>
                  <a:pt x="107372" y="148674"/>
                </a:lnTo>
                <a:lnTo>
                  <a:pt x="77341" y="154781"/>
                </a:lnTo>
                <a:close/>
              </a:path>
              <a:path w="6342380" h="154940">
                <a:moveTo>
                  <a:pt x="386709" y="154781"/>
                </a:moveTo>
                <a:lnTo>
                  <a:pt x="356679" y="148674"/>
                </a:lnTo>
                <a:lnTo>
                  <a:pt x="332086" y="132047"/>
                </a:lnTo>
                <a:lnTo>
                  <a:pt x="315470" y="107440"/>
                </a:lnTo>
                <a:lnTo>
                  <a:pt x="309367" y="77390"/>
                </a:lnTo>
                <a:lnTo>
                  <a:pt x="315470" y="47341"/>
                </a:lnTo>
                <a:lnTo>
                  <a:pt x="332086" y="22733"/>
                </a:lnTo>
                <a:lnTo>
                  <a:pt x="356679" y="6106"/>
                </a:lnTo>
                <a:lnTo>
                  <a:pt x="386709" y="0"/>
                </a:lnTo>
                <a:lnTo>
                  <a:pt x="416739" y="6106"/>
                </a:lnTo>
                <a:lnTo>
                  <a:pt x="441332" y="22733"/>
                </a:lnTo>
                <a:lnTo>
                  <a:pt x="457948" y="47341"/>
                </a:lnTo>
                <a:lnTo>
                  <a:pt x="464051" y="77390"/>
                </a:lnTo>
                <a:lnTo>
                  <a:pt x="457948" y="107440"/>
                </a:lnTo>
                <a:lnTo>
                  <a:pt x="441332" y="132047"/>
                </a:lnTo>
                <a:lnTo>
                  <a:pt x="416739" y="148674"/>
                </a:lnTo>
                <a:lnTo>
                  <a:pt x="386709" y="154781"/>
                </a:lnTo>
                <a:close/>
              </a:path>
              <a:path w="6342380" h="154940">
                <a:moveTo>
                  <a:pt x="696077" y="154781"/>
                </a:moveTo>
                <a:lnTo>
                  <a:pt x="666046" y="148674"/>
                </a:lnTo>
                <a:lnTo>
                  <a:pt x="641454" y="132047"/>
                </a:lnTo>
                <a:lnTo>
                  <a:pt x="624837" y="107440"/>
                </a:lnTo>
                <a:lnTo>
                  <a:pt x="618735" y="77390"/>
                </a:lnTo>
                <a:lnTo>
                  <a:pt x="624837" y="47341"/>
                </a:lnTo>
                <a:lnTo>
                  <a:pt x="641454" y="22733"/>
                </a:lnTo>
                <a:lnTo>
                  <a:pt x="666046" y="6106"/>
                </a:lnTo>
                <a:lnTo>
                  <a:pt x="696077" y="0"/>
                </a:lnTo>
                <a:lnTo>
                  <a:pt x="726107" y="6106"/>
                </a:lnTo>
                <a:lnTo>
                  <a:pt x="750699" y="22733"/>
                </a:lnTo>
                <a:lnTo>
                  <a:pt x="767316" y="47341"/>
                </a:lnTo>
                <a:lnTo>
                  <a:pt x="773419" y="77390"/>
                </a:lnTo>
                <a:lnTo>
                  <a:pt x="767316" y="107440"/>
                </a:lnTo>
                <a:lnTo>
                  <a:pt x="750699" y="132047"/>
                </a:lnTo>
                <a:lnTo>
                  <a:pt x="726107" y="148674"/>
                </a:lnTo>
                <a:lnTo>
                  <a:pt x="696077" y="154781"/>
                </a:lnTo>
                <a:close/>
              </a:path>
              <a:path w="6342380" h="154940">
                <a:moveTo>
                  <a:pt x="1005444" y="154781"/>
                </a:moveTo>
                <a:lnTo>
                  <a:pt x="975414" y="148674"/>
                </a:lnTo>
                <a:lnTo>
                  <a:pt x="950822" y="132047"/>
                </a:lnTo>
                <a:lnTo>
                  <a:pt x="934205" y="107440"/>
                </a:lnTo>
                <a:lnTo>
                  <a:pt x="928102" y="77390"/>
                </a:lnTo>
                <a:lnTo>
                  <a:pt x="934205" y="47341"/>
                </a:lnTo>
                <a:lnTo>
                  <a:pt x="950822" y="22733"/>
                </a:lnTo>
                <a:lnTo>
                  <a:pt x="975414" y="6106"/>
                </a:lnTo>
                <a:lnTo>
                  <a:pt x="1005444" y="0"/>
                </a:lnTo>
                <a:lnTo>
                  <a:pt x="1035475" y="6106"/>
                </a:lnTo>
                <a:lnTo>
                  <a:pt x="1060067" y="22733"/>
                </a:lnTo>
                <a:lnTo>
                  <a:pt x="1076683" y="47341"/>
                </a:lnTo>
                <a:lnTo>
                  <a:pt x="1082786" y="77390"/>
                </a:lnTo>
                <a:lnTo>
                  <a:pt x="1076683" y="107440"/>
                </a:lnTo>
                <a:lnTo>
                  <a:pt x="1060067" y="132047"/>
                </a:lnTo>
                <a:lnTo>
                  <a:pt x="1035475" y="148674"/>
                </a:lnTo>
                <a:lnTo>
                  <a:pt x="1005444" y="154781"/>
                </a:lnTo>
                <a:close/>
              </a:path>
              <a:path w="6342380" h="154940">
                <a:moveTo>
                  <a:pt x="1314812" y="154781"/>
                </a:moveTo>
                <a:lnTo>
                  <a:pt x="1284781" y="148674"/>
                </a:lnTo>
                <a:lnTo>
                  <a:pt x="1260189" y="132047"/>
                </a:lnTo>
                <a:lnTo>
                  <a:pt x="1243573" y="107440"/>
                </a:lnTo>
                <a:lnTo>
                  <a:pt x="1237470" y="77390"/>
                </a:lnTo>
                <a:lnTo>
                  <a:pt x="1243573" y="47341"/>
                </a:lnTo>
                <a:lnTo>
                  <a:pt x="1260189" y="22733"/>
                </a:lnTo>
                <a:lnTo>
                  <a:pt x="1284781" y="6106"/>
                </a:lnTo>
                <a:lnTo>
                  <a:pt x="1314812" y="0"/>
                </a:lnTo>
                <a:lnTo>
                  <a:pt x="1344842" y="6106"/>
                </a:lnTo>
                <a:lnTo>
                  <a:pt x="1369435" y="22733"/>
                </a:lnTo>
                <a:lnTo>
                  <a:pt x="1386051" y="47341"/>
                </a:lnTo>
                <a:lnTo>
                  <a:pt x="1392154" y="77390"/>
                </a:lnTo>
                <a:lnTo>
                  <a:pt x="1386051" y="107440"/>
                </a:lnTo>
                <a:lnTo>
                  <a:pt x="1369435" y="132047"/>
                </a:lnTo>
                <a:lnTo>
                  <a:pt x="1344842" y="148674"/>
                </a:lnTo>
                <a:lnTo>
                  <a:pt x="1314812" y="154781"/>
                </a:lnTo>
                <a:close/>
              </a:path>
              <a:path w="6342380" h="154940">
                <a:moveTo>
                  <a:pt x="1624179" y="154781"/>
                </a:moveTo>
                <a:lnTo>
                  <a:pt x="1594149" y="148674"/>
                </a:lnTo>
                <a:lnTo>
                  <a:pt x="1569557" y="132047"/>
                </a:lnTo>
                <a:lnTo>
                  <a:pt x="1552940" y="107440"/>
                </a:lnTo>
                <a:lnTo>
                  <a:pt x="1546838" y="77390"/>
                </a:lnTo>
                <a:lnTo>
                  <a:pt x="1552940" y="47341"/>
                </a:lnTo>
                <a:lnTo>
                  <a:pt x="1569557" y="22733"/>
                </a:lnTo>
                <a:lnTo>
                  <a:pt x="1594149" y="6106"/>
                </a:lnTo>
                <a:lnTo>
                  <a:pt x="1624179" y="0"/>
                </a:lnTo>
                <a:lnTo>
                  <a:pt x="1654210" y="6106"/>
                </a:lnTo>
                <a:lnTo>
                  <a:pt x="1678802" y="22733"/>
                </a:lnTo>
                <a:lnTo>
                  <a:pt x="1695419" y="47341"/>
                </a:lnTo>
                <a:lnTo>
                  <a:pt x="1701521" y="77390"/>
                </a:lnTo>
                <a:lnTo>
                  <a:pt x="1695419" y="107440"/>
                </a:lnTo>
                <a:lnTo>
                  <a:pt x="1678802" y="132047"/>
                </a:lnTo>
                <a:lnTo>
                  <a:pt x="1654210" y="148674"/>
                </a:lnTo>
                <a:lnTo>
                  <a:pt x="1624179" y="154781"/>
                </a:lnTo>
                <a:close/>
              </a:path>
              <a:path w="6342380" h="154940">
                <a:moveTo>
                  <a:pt x="1933547" y="154781"/>
                </a:moveTo>
                <a:lnTo>
                  <a:pt x="1903517" y="148674"/>
                </a:lnTo>
                <a:lnTo>
                  <a:pt x="1878924" y="132047"/>
                </a:lnTo>
                <a:lnTo>
                  <a:pt x="1862308" y="107440"/>
                </a:lnTo>
                <a:lnTo>
                  <a:pt x="1856205" y="77390"/>
                </a:lnTo>
                <a:lnTo>
                  <a:pt x="1862308" y="47341"/>
                </a:lnTo>
                <a:lnTo>
                  <a:pt x="1878924" y="22733"/>
                </a:lnTo>
                <a:lnTo>
                  <a:pt x="1903517" y="6106"/>
                </a:lnTo>
                <a:lnTo>
                  <a:pt x="1933547" y="0"/>
                </a:lnTo>
                <a:lnTo>
                  <a:pt x="1963577" y="6106"/>
                </a:lnTo>
                <a:lnTo>
                  <a:pt x="1988170" y="22733"/>
                </a:lnTo>
                <a:lnTo>
                  <a:pt x="2004786" y="47341"/>
                </a:lnTo>
                <a:lnTo>
                  <a:pt x="2010889" y="77390"/>
                </a:lnTo>
                <a:lnTo>
                  <a:pt x="2004786" y="107440"/>
                </a:lnTo>
                <a:lnTo>
                  <a:pt x="1988170" y="132047"/>
                </a:lnTo>
                <a:lnTo>
                  <a:pt x="1963577" y="148674"/>
                </a:lnTo>
                <a:lnTo>
                  <a:pt x="1933547" y="154781"/>
                </a:lnTo>
                <a:close/>
              </a:path>
              <a:path w="6342380" h="154940">
                <a:moveTo>
                  <a:pt x="2242915" y="154781"/>
                </a:moveTo>
                <a:lnTo>
                  <a:pt x="2212884" y="148674"/>
                </a:lnTo>
                <a:lnTo>
                  <a:pt x="2188292" y="132047"/>
                </a:lnTo>
                <a:lnTo>
                  <a:pt x="2171676" y="107440"/>
                </a:lnTo>
                <a:lnTo>
                  <a:pt x="2165573" y="77390"/>
                </a:lnTo>
                <a:lnTo>
                  <a:pt x="2171676" y="47341"/>
                </a:lnTo>
                <a:lnTo>
                  <a:pt x="2188292" y="22733"/>
                </a:lnTo>
                <a:lnTo>
                  <a:pt x="2212884" y="6106"/>
                </a:lnTo>
                <a:lnTo>
                  <a:pt x="2242915" y="0"/>
                </a:lnTo>
                <a:lnTo>
                  <a:pt x="2272945" y="6106"/>
                </a:lnTo>
                <a:lnTo>
                  <a:pt x="2297537" y="22733"/>
                </a:lnTo>
                <a:lnTo>
                  <a:pt x="2314154" y="47341"/>
                </a:lnTo>
                <a:lnTo>
                  <a:pt x="2320257" y="77390"/>
                </a:lnTo>
                <a:lnTo>
                  <a:pt x="2314154" y="107440"/>
                </a:lnTo>
                <a:lnTo>
                  <a:pt x="2297537" y="132047"/>
                </a:lnTo>
                <a:lnTo>
                  <a:pt x="2272945" y="148674"/>
                </a:lnTo>
                <a:lnTo>
                  <a:pt x="2242915" y="154781"/>
                </a:lnTo>
                <a:close/>
              </a:path>
              <a:path w="6342380" h="154940">
                <a:moveTo>
                  <a:pt x="2552282" y="154781"/>
                </a:moveTo>
                <a:lnTo>
                  <a:pt x="2522252" y="148674"/>
                </a:lnTo>
                <a:lnTo>
                  <a:pt x="2497660" y="132047"/>
                </a:lnTo>
                <a:lnTo>
                  <a:pt x="2481043" y="107440"/>
                </a:lnTo>
                <a:lnTo>
                  <a:pt x="2474940" y="77390"/>
                </a:lnTo>
                <a:lnTo>
                  <a:pt x="2481043" y="47341"/>
                </a:lnTo>
                <a:lnTo>
                  <a:pt x="2497660" y="22733"/>
                </a:lnTo>
                <a:lnTo>
                  <a:pt x="2522252" y="6106"/>
                </a:lnTo>
                <a:lnTo>
                  <a:pt x="2552282" y="0"/>
                </a:lnTo>
                <a:lnTo>
                  <a:pt x="2582313" y="6106"/>
                </a:lnTo>
                <a:lnTo>
                  <a:pt x="2606905" y="22733"/>
                </a:lnTo>
                <a:lnTo>
                  <a:pt x="2623521" y="47341"/>
                </a:lnTo>
                <a:lnTo>
                  <a:pt x="2629624" y="77390"/>
                </a:lnTo>
                <a:lnTo>
                  <a:pt x="2623521" y="107440"/>
                </a:lnTo>
                <a:lnTo>
                  <a:pt x="2606905" y="132047"/>
                </a:lnTo>
                <a:lnTo>
                  <a:pt x="2582313" y="148674"/>
                </a:lnTo>
                <a:lnTo>
                  <a:pt x="2552282" y="154781"/>
                </a:lnTo>
                <a:close/>
              </a:path>
              <a:path w="6342380" h="154940">
                <a:moveTo>
                  <a:pt x="2861650" y="154781"/>
                </a:moveTo>
                <a:lnTo>
                  <a:pt x="2831619" y="148674"/>
                </a:lnTo>
                <a:lnTo>
                  <a:pt x="2807027" y="132047"/>
                </a:lnTo>
                <a:lnTo>
                  <a:pt x="2790411" y="107440"/>
                </a:lnTo>
                <a:lnTo>
                  <a:pt x="2784308" y="77390"/>
                </a:lnTo>
                <a:lnTo>
                  <a:pt x="2790411" y="47341"/>
                </a:lnTo>
                <a:lnTo>
                  <a:pt x="2807027" y="22733"/>
                </a:lnTo>
                <a:lnTo>
                  <a:pt x="2831619" y="6106"/>
                </a:lnTo>
                <a:lnTo>
                  <a:pt x="2861650" y="0"/>
                </a:lnTo>
                <a:lnTo>
                  <a:pt x="2891680" y="6106"/>
                </a:lnTo>
                <a:lnTo>
                  <a:pt x="2916273" y="22733"/>
                </a:lnTo>
                <a:lnTo>
                  <a:pt x="2932889" y="47341"/>
                </a:lnTo>
                <a:lnTo>
                  <a:pt x="2938992" y="77390"/>
                </a:lnTo>
                <a:lnTo>
                  <a:pt x="2932889" y="107440"/>
                </a:lnTo>
                <a:lnTo>
                  <a:pt x="2916273" y="132047"/>
                </a:lnTo>
                <a:lnTo>
                  <a:pt x="2891680" y="148674"/>
                </a:lnTo>
                <a:lnTo>
                  <a:pt x="2861650" y="154781"/>
                </a:lnTo>
                <a:close/>
              </a:path>
              <a:path w="6342380" h="154940">
                <a:moveTo>
                  <a:pt x="3171017" y="154781"/>
                </a:moveTo>
                <a:lnTo>
                  <a:pt x="3140987" y="148674"/>
                </a:lnTo>
                <a:lnTo>
                  <a:pt x="3116395" y="132047"/>
                </a:lnTo>
                <a:lnTo>
                  <a:pt x="3099778" y="107440"/>
                </a:lnTo>
                <a:lnTo>
                  <a:pt x="3093676" y="77390"/>
                </a:lnTo>
                <a:lnTo>
                  <a:pt x="3099778" y="47341"/>
                </a:lnTo>
                <a:lnTo>
                  <a:pt x="3116395" y="22733"/>
                </a:lnTo>
                <a:lnTo>
                  <a:pt x="3140987" y="6106"/>
                </a:lnTo>
                <a:lnTo>
                  <a:pt x="3171017" y="0"/>
                </a:lnTo>
                <a:lnTo>
                  <a:pt x="3201048" y="6106"/>
                </a:lnTo>
                <a:lnTo>
                  <a:pt x="3225640" y="22733"/>
                </a:lnTo>
                <a:lnTo>
                  <a:pt x="3242257" y="47341"/>
                </a:lnTo>
                <a:lnTo>
                  <a:pt x="3248359" y="77390"/>
                </a:lnTo>
                <a:lnTo>
                  <a:pt x="3242257" y="107440"/>
                </a:lnTo>
                <a:lnTo>
                  <a:pt x="3225640" y="132047"/>
                </a:lnTo>
                <a:lnTo>
                  <a:pt x="3201048" y="148674"/>
                </a:lnTo>
                <a:lnTo>
                  <a:pt x="3171017" y="154781"/>
                </a:lnTo>
                <a:close/>
              </a:path>
              <a:path w="6342380" h="154940">
                <a:moveTo>
                  <a:pt x="3480385" y="154781"/>
                </a:moveTo>
                <a:lnTo>
                  <a:pt x="3450355" y="148674"/>
                </a:lnTo>
                <a:lnTo>
                  <a:pt x="3425762" y="132047"/>
                </a:lnTo>
                <a:lnTo>
                  <a:pt x="3409146" y="107440"/>
                </a:lnTo>
                <a:lnTo>
                  <a:pt x="3403043" y="77390"/>
                </a:lnTo>
                <a:lnTo>
                  <a:pt x="3409146" y="47341"/>
                </a:lnTo>
                <a:lnTo>
                  <a:pt x="3425762" y="22733"/>
                </a:lnTo>
                <a:lnTo>
                  <a:pt x="3450355" y="6106"/>
                </a:lnTo>
                <a:lnTo>
                  <a:pt x="3480385" y="0"/>
                </a:lnTo>
                <a:lnTo>
                  <a:pt x="3510416" y="6106"/>
                </a:lnTo>
                <a:lnTo>
                  <a:pt x="3535008" y="22733"/>
                </a:lnTo>
                <a:lnTo>
                  <a:pt x="3551624" y="47341"/>
                </a:lnTo>
                <a:lnTo>
                  <a:pt x="3557727" y="77390"/>
                </a:lnTo>
                <a:lnTo>
                  <a:pt x="3551624" y="107440"/>
                </a:lnTo>
                <a:lnTo>
                  <a:pt x="3535008" y="132047"/>
                </a:lnTo>
                <a:lnTo>
                  <a:pt x="3510416" y="148674"/>
                </a:lnTo>
                <a:lnTo>
                  <a:pt x="3480385" y="154781"/>
                </a:lnTo>
                <a:close/>
              </a:path>
              <a:path w="6342380" h="154940">
                <a:moveTo>
                  <a:pt x="3789753" y="154781"/>
                </a:moveTo>
                <a:lnTo>
                  <a:pt x="3759722" y="148674"/>
                </a:lnTo>
                <a:lnTo>
                  <a:pt x="3735130" y="132047"/>
                </a:lnTo>
                <a:lnTo>
                  <a:pt x="3718514" y="107440"/>
                </a:lnTo>
                <a:lnTo>
                  <a:pt x="3712411" y="77390"/>
                </a:lnTo>
                <a:lnTo>
                  <a:pt x="3718514" y="47341"/>
                </a:lnTo>
                <a:lnTo>
                  <a:pt x="3735130" y="22733"/>
                </a:lnTo>
                <a:lnTo>
                  <a:pt x="3759722" y="6106"/>
                </a:lnTo>
                <a:lnTo>
                  <a:pt x="3789753" y="0"/>
                </a:lnTo>
                <a:lnTo>
                  <a:pt x="3819783" y="6106"/>
                </a:lnTo>
                <a:lnTo>
                  <a:pt x="3844375" y="22733"/>
                </a:lnTo>
                <a:lnTo>
                  <a:pt x="3860992" y="47341"/>
                </a:lnTo>
                <a:lnTo>
                  <a:pt x="3867095" y="77390"/>
                </a:lnTo>
                <a:lnTo>
                  <a:pt x="3860992" y="107440"/>
                </a:lnTo>
                <a:lnTo>
                  <a:pt x="3844375" y="132047"/>
                </a:lnTo>
                <a:lnTo>
                  <a:pt x="3819783" y="148674"/>
                </a:lnTo>
                <a:lnTo>
                  <a:pt x="3789753" y="154781"/>
                </a:lnTo>
                <a:close/>
              </a:path>
              <a:path w="6342380" h="154940">
                <a:moveTo>
                  <a:pt x="4099120" y="154781"/>
                </a:moveTo>
                <a:lnTo>
                  <a:pt x="4069090" y="148674"/>
                </a:lnTo>
                <a:lnTo>
                  <a:pt x="4044498" y="132047"/>
                </a:lnTo>
                <a:lnTo>
                  <a:pt x="4027881" y="107440"/>
                </a:lnTo>
                <a:lnTo>
                  <a:pt x="4021778" y="77390"/>
                </a:lnTo>
                <a:lnTo>
                  <a:pt x="4027881" y="47341"/>
                </a:lnTo>
                <a:lnTo>
                  <a:pt x="4044498" y="22733"/>
                </a:lnTo>
                <a:lnTo>
                  <a:pt x="4069090" y="6106"/>
                </a:lnTo>
                <a:lnTo>
                  <a:pt x="4099120" y="0"/>
                </a:lnTo>
                <a:lnTo>
                  <a:pt x="4129151" y="6106"/>
                </a:lnTo>
                <a:lnTo>
                  <a:pt x="4153743" y="22733"/>
                </a:lnTo>
                <a:lnTo>
                  <a:pt x="4170359" y="47341"/>
                </a:lnTo>
                <a:lnTo>
                  <a:pt x="4176462" y="77390"/>
                </a:lnTo>
                <a:lnTo>
                  <a:pt x="4170359" y="107440"/>
                </a:lnTo>
                <a:lnTo>
                  <a:pt x="4153743" y="132047"/>
                </a:lnTo>
                <a:lnTo>
                  <a:pt x="4129151" y="148674"/>
                </a:lnTo>
                <a:lnTo>
                  <a:pt x="4099120" y="154781"/>
                </a:lnTo>
                <a:close/>
              </a:path>
              <a:path w="6342380" h="154940">
                <a:moveTo>
                  <a:pt x="4408488" y="154781"/>
                </a:moveTo>
                <a:lnTo>
                  <a:pt x="4378458" y="148674"/>
                </a:lnTo>
                <a:lnTo>
                  <a:pt x="4353865" y="132047"/>
                </a:lnTo>
                <a:lnTo>
                  <a:pt x="4337249" y="107440"/>
                </a:lnTo>
                <a:lnTo>
                  <a:pt x="4331146" y="77390"/>
                </a:lnTo>
                <a:lnTo>
                  <a:pt x="4337249" y="47341"/>
                </a:lnTo>
                <a:lnTo>
                  <a:pt x="4353865" y="22733"/>
                </a:lnTo>
                <a:lnTo>
                  <a:pt x="4378458" y="6106"/>
                </a:lnTo>
                <a:lnTo>
                  <a:pt x="4408488" y="0"/>
                </a:lnTo>
                <a:lnTo>
                  <a:pt x="4438518" y="6106"/>
                </a:lnTo>
                <a:lnTo>
                  <a:pt x="4463111" y="22733"/>
                </a:lnTo>
                <a:lnTo>
                  <a:pt x="4479727" y="47341"/>
                </a:lnTo>
                <a:lnTo>
                  <a:pt x="4485830" y="77390"/>
                </a:lnTo>
                <a:lnTo>
                  <a:pt x="4479727" y="107440"/>
                </a:lnTo>
                <a:lnTo>
                  <a:pt x="4463111" y="132047"/>
                </a:lnTo>
                <a:lnTo>
                  <a:pt x="4438518" y="148674"/>
                </a:lnTo>
                <a:lnTo>
                  <a:pt x="4408488" y="154781"/>
                </a:lnTo>
                <a:close/>
              </a:path>
              <a:path w="6342380" h="154940">
                <a:moveTo>
                  <a:pt x="4717856" y="154781"/>
                </a:moveTo>
                <a:lnTo>
                  <a:pt x="4687825" y="148674"/>
                </a:lnTo>
                <a:lnTo>
                  <a:pt x="4663233" y="132047"/>
                </a:lnTo>
                <a:lnTo>
                  <a:pt x="4646616" y="107440"/>
                </a:lnTo>
                <a:lnTo>
                  <a:pt x="4640514" y="77390"/>
                </a:lnTo>
                <a:lnTo>
                  <a:pt x="4646616" y="47341"/>
                </a:lnTo>
                <a:lnTo>
                  <a:pt x="4663233" y="22733"/>
                </a:lnTo>
                <a:lnTo>
                  <a:pt x="4687825" y="6106"/>
                </a:lnTo>
                <a:lnTo>
                  <a:pt x="4717856" y="0"/>
                </a:lnTo>
                <a:lnTo>
                  <a:pt x="4747886" y="6106"/>
                </a:lnTo>
                <a:lnTo>
                  <a:pt x="4772478" y="22733"/>
                </a:lnTo>
                <a:lnTo>
                  <a:pt x="4789095" y="47341"/>
                </a:lnTo>
                <a:lnTo>
                  <a:pt x="4795197" y="77390"/>
                </a:lnTo>
                <a:lnTo>
                  <a:pt x="4789095" y="107440"/>
                </a:lnTo>
                <a:lnTo>
                  <a:pt x="4772478" y="132047"/>
                </a:lnTo>
                <a:lnTo>
                  <a:pt x="4747886" y="148674"/>
                </a:lnTo>
                <a:lnTo>
                  <a:pt x="4717856" y="154781"/>
                </a:lnTo>
                <a:close/>
              </a:path>
              <a:path w="6342380" h="154940">
                <a:moveTo>
                  <a:pt x="5027223" y="154781"/>
                </a:moveTo>
                <a:lnTo>
                  <a:pt x="4997193" y="148674"/>
                </a:lnTo>
                <a:lnTo>
                  <a:pt x="4972600" y="132047"/>
                </a:lnTo>
                <a:lnTo>
                  <a:pt x="4955984" y="107440"/>
                </a:lnTo>
                <a:lnTo>
                  <a:pt x="4949881" y="77390"/>
                </a:lnTo>
                <a:lnTo>
                  <a:pt x="4955984" y="47341"/>
                </a:lnTo>
                <a:lnTo>
                  <a:pt x="4972600" y="22733"/>
                </a:lnTo>
                <a:lnTo>
                  <a:pt x="4997193" y="6106"/>
                </a:lnTo>
                <a:lnTo>
                  <a:pt x="5027223" y="0"/>
                </a:lnTo>
                <a:lnTo>
                  <a:pt x="5057254" y="6106"/>
                </a:lnTo>
                <a:lnTo>
                  <a:pt x="5081846" y="22733"/>
                </a:lnTo>
                <a:lnTo>
                  <a:pt x="5098462" y="47341"/>
                </a:lnTo>
                <a:lnTo>
                  <a:pt x="5104565" y="77390"/>
                </a:lnTo>
                <a:lnTo>
                  <a:pt x="5098462" y="107440"/>
                </a:lnTo>
                <a:lnTo>
                  <a:pt x="5081846" y="132047"/>
                </a:lnTo>
                <a:lnTo>
                  <a:pt x="5057254" y="148674"/>
                </a:lnTo>
                <a:lnTo>
                  <a:pt x="5027223" y="154781"/>
                </a:lnTo>
                <a:close/>
              </a:path>
              <a:path w="6342380" h="154940">
                <a:moveTo>
                  <a:pt x="5336591" y="154781"/>
                </a:moveTo>
                <a:lnTo>
                  <a:pt x="5306560" y="148674"/>
                </a:lnTo>
                <a:lnTo>
                  <a:pt x="5281968" y="132047"/>
                </a:lnTo>
                <a:lnTo>
                  <a:pt x="5265352" y="107440"/>
                </a:lnTo>
                <a:lnTo>
                  <a:pt x="5259249" y="77390"/>
                </a:lnTo>
                <a:lnTo>
                  <a:pt x="5265352" y="47341"/>
                </a:lnTo>
                <a:lnTo>
                  <a:pt x="5281968" y="22733"/>
                </a:lnTo>
                <a:lnTo>
                  <a:pt x="5306560" y="6106"/>
                </a:lnTo>
                <a:lnTo>
                  <a:pt x="5336591" y="0"/>
                </a:lnTo>
                <a:lnTo>
                  <a:pt x="5366621" y="6106"/>
                </a:lnTo>
                <a:lnTo>
                  <a:pt x="5391213" y="22733"/>
                </a:lnTo>
                <a:lnTo>
                  <a:pt x="5407830" y="47341"/>
                </a:lnTo>
                <a:lnTo>
                  <a:pt x="5413933" y="77390"/>
                </a:lnTo>
                <a:lnTo>
                  <a:pt x="5407830" y="107440"/>
                </a:lnTo>
                <a:lnTo>
                  <a:pt x="5391213" y="132047"/>
                </a:lnTo>
                <a:lnTo>
                  <a:pt x="5366621" y="148674"/>
                </a:lnTo>
                <a:lnTo>
                  <a:pt x="5336591" y="154781"/>
                </a:lnTo>
                <a:close/>
              </a:path>
              <a:path w="6342380" h="154940">
                <a:moveTo>
                  <a:pt x="5645958" y="154781"/>
                </a:moveTo>
                <a:lnTo>
                  <a:pt x="5615928" y="148674"/>
                </a:lnTo>
                <a:lnTo>
                  <a:pt x="5591336" y="132047"/>
                </a:lnTo>
                <a:lnTo>
                  <a:pt x="5574719" y="107440"/>
                </a:lnTo>
                <a:lnTo>
                  <a:pt x="5568616" y="77390"/>
                </a:lnTo>
                <a:lnTo>
                  <a:pt x="5574719" y="47341"/>
                </a:lnTo>
                <a:lnTo>
                  <a:pt x="5591336" y="22733"/>
                </a:lnTo>
                <a:lnTo>
                  <a:pt x="5615928" y="6106"/>
                </a:lnTo>
                <a:lnTo>
                  <a:pt x="5645958" y="0"/>
                </a:lnTo>
                <a:lnTo>
                  <a:pt x="5675989" y="6106"/>
                </a:lnTo>
                <a:lnTo>
                  <a:pt x="5700581" y="22733"/>
                </a:lnTo>
                <a:lnTo>
                  <a:pt x="5717198" y="47341"/>
                </a:lnTo>
                <a:lnTo>
                  <a:pt x="5723300" y="77390"/>
                </a:lnTo>
                <a:lnTo>
                  <a:pt x="5717198" y="107440"/>
                </a:lnTo>
                <a:lnTo>
                  <a:pt x="5700581" y="132047"/>
                </a:lnTo>
                <a:lnTo>
                  <a:pt x="5675989" y="148674"/>
                </a:lnTo>
                <a:lnTo>
                  <a:pt x="5645958" y="154781"/>
                </a:lnTo>
                <a:close/>
              </a:path>
              <a:path w="6342380" h="154940">
                <a:moveTo>
                  <a:pt x="5955326" y="154781"/>
                </a:moveTo>
                <a:lnTo>
                  <a:pt x="5925296" y="148674"/>
                </a:lnTo>
                <a:lnTo>
                  <a:pt x="5900703" y="132047"/>
                </a:lnTo>
                <a:lnTo>
                  <a:pt x="5884087" y="107440"/>
                </a:lnTo>
                <a:lnTo>
                  <a:pt x="5877984" y="77390"/>
                </a:lnTo>
                <a:lnTo>
                  <a:pt x="5884087" y="47341"/>
                </a:lnTo>
                <a:lnTo>
                  <a:pt x="5900703" y="22733"/>
                </a:lnTo>
                <a:lnTo>
                  <a:pt x="5925296" y="6106"/>
                </a:lnTo>
                <a:lnTo>
                  <a:pt x="5955326" y="0"/>
                </a:lnTo>
                <a:lnTo>
                  <a:pt x="5985356" y="6106"/>
                </a:lnTo>
                <a:lnTo>
                  <a:pt x="6009949" y="22733"/>
                </a:lnTo>
                <a:lnTo>
                  <a:pt x="6026565" y="47341"/>
                </a:lnTo>
                <a:lnTo>
                  <a:pt x="6032668" y="77390"/>
                </a:lnTo>
                <a:lnTo>
                  <a:pt x="6026565" y="107440"/>
                </a:lnTo>
                <a:lnTo>
                  <a:pt x="6009949" y="132047"/>
                </a:lnTo>
                <a:lnTo>
                  <a:pt x="5985356" y="148674"/>
                </a:lnTo>
                <a:lnTo>
                  <a:pt x="5955326" y="154781"/>
                </a:lnTo>
                <a:close/>
              </a:path>
              <a:path w="6342380" h="154940">
                <a:moveTo>
                  <a:pt x="6264694" y="154781"/>
                </a:moveTo>
                <a:lnTo>
                  <a:pt x="6234663" y="148674"/>
                </a:lnTo>
                <a:lnTo>
                  <a:pt x="6210071" y="132047"/>
                </a:lnTo>
                <a:lnTo>
                  <a:pt x="6193454" y="107440"/>
                </a:lnTo>
                <a:lnTo>
                  <a:pt x="6187352" y="77390"/>
                </a:lnTo>
                <a:lnTo>
                  <a:pt x="6193454" y="47341"/>
                </a:lnTo>
                <a:lnTo>
                  <a:pt x="6210071" y="22733"/>
                </a:lnTo>
                <a:lnTo>
                  <a:pt x="6234663" y="6106"/>
                </a:lnTo>
                <a:lnTo>
                  <a:pt x="6264694" y="0"/>
                </a:lnTo>
                <a:lnTo>
                  <a:pt x="6294724" y="6106"/>
                </a:lnTo>
                <a:lnTo>
                  <a:pt x="6319316" y="22733"/>
                </a:lnTo>
                <a:lnTo>
                  <a:pt x="6335933" y="47341"/>
                </a:lnTo>
                <a:lnTo>
                  <a:pt x="6342035" y="77390"/>
                </a:lnTo>
                <a:lnTo>
                  <a:pt x="6335933" y="107440"/>
                </a:lnTo>
                <a:lnTo>
                  <a:pt x="6319316" y="132047"/>
                </a:lnTo>
                <a:lnTo>
                  <a:pt x="6294724" y="148674"/>
                </a:lnTo>
                <a:lnTo>
                  <a:pt x="6264694" y="154781"/>
                </a:lnTo>
                <a:close/>
              </a:path>
            </a:pathLst>
          </a:custGeom>
          <a:solidFill>
            <a:srgbClr val="F7CF2B"/>
          </a:solidFill>
        </p:spPr>
        <p:txBody>
          <a:bodyPr wrap="square" lIns="0" tIns="0" rIns="0" bIns="0" rtlCol="0"/>
          <a:lstStyle/>
          <a:p>
            <a:pPr defTabSz="457200" fontAlgn="auto" latinLnBrk="0">
              <a:spcBef>
                <a:spcPts val="0"/>
              </a:spcBef>
              <a:spcAft>
                <a:spcPts val="0"/>
              </a:spcAft>
            </a:pPr>
            <a:endParaRPr kumimoji="0" sz="900">
              <a:solidFill>
                <a:prstClr val="black"/>
              </a:solidFill>
              <a:latin typeface="Calibri"/>
              <a:ea typeface="+mn-ea"/>
            </a:endParaRPr>
          </a:p>
        </p:txBody>
      </p:sp>
      <p:sp>
        <p:nvSpPr>
          <p:cNvPr id="8" name="object 8"/>
          <p:cNvSpPr/>
          <p:nvPr/>
        </p:nvSpPr>
        <p:spPr>
          <a:xfrm>
            <a:off x="1187624" y="617431"/>
            <a:ext cx="1793608" cy="651328"/>
          </a:xfrm>
          <a:prstGeom prst="rect">
            <a:avLst/>
          </a:prstGeom>
          <a:blipFill>
            <a:blip r:embed="rId4" cstate="print"/>
            <a:stretch>
              <a:fillRect/>
            </a:stretch>
          </a:blipFill>
        </p:spPr>
        <p:txBody>
          <a:bodyPr wrap="square" lIns="0" tIns="0" rIns="0" bIns="0" rtlCol="0"/>
          <a:lstStyle/>
          <a:p>
            <a:pPr defTabSz="457200" fontAlgn="auto" latinLnBrk="0">
              <a:spcBef>
                <a:spcPts val="0"/>
              </a:spcBef>
              <a:spcAft>
                <a:spcPts val="0"/>
              </a:spcAft>
            </a:pPr>
            <a:endParaRPr kumimoji="0" sz="900">
              <a:solidFill>
                <a:prstClr val="black"/>
              </a:solidFill>
              <a:latin typeface="Calibri"/>
              <a:ea typeface="+mn-ea"/>
            </a:endParaRPr>
          </a:p>
        </p:txBody>
      </p:sp>
      <p:sp>
        <p:nvSpPr>
          <p:cNvPr id="9" name="object 9"/>
          <p:cNvSpPr/>
          <p:nvPr/>
        </p:nvSpPr>
        <p:spPr>
          <a:xfrm>
            <a:off x="6234776" y="615802"/>
            <a:ext cx="1217544" cy="580950"/>
          </a:xfrm>
          <a:prstGeom prst="rect">
            <a:avLst/>
          </a:prstGeom>
          <a:blipFill>
            <a:blip r:embed="rId5" cstate="print"/>
            <a:stretch>
              <a:fillRect/>
            </a:stretch>
          </a:blipFill>
        </p:spPr>
        <p:txBody>
          <a:bodyPr wrap="square" lIns="0" tIns="0" rIns="0" bIns="0" rtlCol="0"/>
          <a:lstStyle/>
          <a:p>
            <a:pPr defTabSz="457200" fontAlgn="auto" latinLnBrk="0">
              <a:spcBef>
                <a:spcPts val="0"/>
              </a:spcBef>
              <a:spcAft>
                <a:spcPts val="0"/>
              </a:spcAft>
            </a:pPr>
            <a:endParaRPr kumimoji="0" sz="900">
              <a:solidFill>
                <a:prstClr val="black"/>
              </a:solidFill>
              <a:latin typeface="Calibri"/>
              <a:ea typeface="+mn-ea"/>
            </a:endParaRPr>
          </a:p>
        </p:txBody>
      </p:sp>
      <p:sp>
        <p:nvSpPr>
          <p:cNvPr id="11" name="object 11"/>
          <p:cNvSpPr txBox="1">
            <a:spLocks noGrp="1"/>
          </p:cNvSpPr>
          <p:nvPr>
            <p:ph type="title"/>
          </p:nvPr>
        </p:nvSpPr>
        <p:spPr>
          <a:xfrm>
            <a:off x="712868" y="2479868"/>
            <a:ext cx="5361347" cy="621965"/>
          </a:xfrm>
          <a:prstGeom prst="rect">
            <a:avLst/>
          </a:prstGeom>
        </p:spPr>
        <p:txBody>
          <a:bodyPr vert="horz" wrap="square" lIns="0" tIns="6350" rIns="0" bIns="0" rtlCol="0">
            <a:spAutoFit/>
          </a:bodyPr>
          <a:lstStyle/>
          <a:p>
            <a:pPr marL="6350">
              <a:spcBef>
                <a:spcPts val="50"/>
              </a:spcBef>
            </a:pPr>
            <a:r>
              <a:rPr lang="ru-RU" sz="2000" spc="-3" dirty="0" smtClean="0"/>
              <a:t>«</a:t>
            </a:r>
            <a:r>
              <a:rPr lang="en-US" sz="2000" spc="-3" dirty="0" smtClean="0"/>
              <a:t>Enhancing </a:t>
            </a:r>
            <a:r>
              <a:rPr lang="en-US" sz="2000" spc="-3" dirty="0" smtClean="0"/>
              <a:t>Public Sector’s PPP Capacity: Korea’s </a:t>
            </a:r>
            <a:r>
              <a:rPr lang="en-US" sz="2000" spc="-3" dirty="0" smtClean="0"/>
              <a:t>Experience</a:t>
            </a:r>
            <a:r>
              <a:rPr lang="ru-RU" sz="2000" spc="-3" dirty="0" smtClean="0"/>
              <a:t>»</a:t>
            </a:r>
            <a:endParaRPr sz="2000" spc="-3" dirty="0"/>
          </a:p>
        </p:txBody>
      </p:sp>
      <p:sp>
        <p:nvSpPr>
          <p:cNvPr id="15" name="object 15"/>
          <p:cNvSpPr txBox="1"/>
          <p:nvPr/>
        </p:nvSpPr>
        <p:spPr>
          <a:xfrm>
            <a:off x="495049" y="4635095"/>
            <a:ext cx="8153652" cy="572721"/>
          </a:xfrm>
          <a:prstGeom prst="rect">
            <a:avLst/>
          </a:prstGeom>
        </p:spPr>
        <p:txBody>
          <a:bodyPr vert="horz" wrap="square" lIns="0" tIns="6350" rIns="0" bIns="0" rtlCol="0">
            <a:spAutoFit/>
          </a:bodyPr>
          <a:lstStyle/>
          <a:p>
            <a:pPr marL="1674495" marR="2540" indent="-1668463" defTabSz="457200" fontAlgn="auto" latinLnBrk="0">
              <a:lnSpc>
                <a:spcPct val="115199"/>
              </a:lnSpc>
              <a:spcBef>
                <a:spcPts val="50"/>
              </a:spcBef>
              <a:spcAft>
                <a:spcPts val="0"/>
              </a:spcAft>
            </a:pPr>
            <a:r>
              <a:rPr kumimoji="0" lang="en-US" sz="1600" b="1" i="1" spc="-3" dirty="0">
                <a:solidFill>
                  <a:prstClr val="black"/>
                </a:solidFill>
                <a:latin typeface="Noto Sans"/>
                <a:ea typeface="+mn-ea"/>
                <a:cs typeface="Noto Sans"/>
              </a:rPr>
              <a:t>Speaker of</a:t>
            </a:r>
            <a:r>
              <a:rPr kumimoji="0" sz="1600" b="1" i="1" spc="-3" dirty="0">
                <a:solidFill>
                  <a:prstClr val="black"/>
                </a:solidFill>
                <a:latin typeface="Noto Sans"/>
                <a:ea typeface="+mn-ea"/>
                <a:cs typeface="Noto Sans"/>
              </a:rPr>
              <a:t> </a:t>
            </a:r>
            <a:r>
              <a:rPr kumimoji="0" lang="en-US" sz="1600" b="1" i="1" dirty="0">
                <a:solidFill>
                  <a:prstClr val="black"/>
                </a:solidFill>
                <a:latin typeface="Noto Sans"/>
                <a:ea typeface="+mn-ea"/>
              </a:rPr>
              <a:t>Round table «Developing professional competencies in the field of PPP»</a:t>
            </a:r>
            <a:endParaRPr kumimoji="0" lang="en-US" sz="1600" b="1" i="1" dirty="0">
              <a:solidFill>
                <a:prstClr val="black"/>
              </a:solidFill>
              <a:latin typeface="Noto Sans"/>
              <a:ea typeface="+mn-ea"/>
              <a:cs typeface="Noto Sans"/>
            </a:endParaRPr>
          </a:p>
        </p:txBody>
      </p:sp>
      <p:sp>
        <p:nvSpPr>
          <p:cNvPr id="16" name="object 16"/>
          <p:cNvSpPr txBox="1"/>
          <p:nvPr/>
        </p:nvSpPr>
        <p:spPr>
          <a:xfrm>
            <a:off x="3580268" y="3564850"/>
            <a:ext cx="5201426" cy="881010"/>
          </a:xfrm>
          <a:prstGeom prst="rect">
            <a:avLst/>
          </a:prstGeom>
        </p:spPr>
        <p:txBody>
          <a:bodyPr vert="horz" wrap="square" lIns="0" tIns="6350" rIns="0" bIns="0" rtlCol="0">
            <a:spAutoFit/>
          </a:bodyPr>
          <a:lstStyle/>
          <a:p>
            <a:pPr marL="6350" defTabSz="457200" fontAlgn="auto" latinLnBrk="0">
              <a:spcBef>
                <a:spcPts val="50"/>
              </a:spcBef>
              <a:spcAft>
                <a:spcPts val="0"/>
              </a:spcAft>
            </a:pPr>
            <a:r>
              <a:rPr kumimoji="0" lang="en-US" sz="1400" b="1" i="1" dirty="0" err="1" smtClean="0">
                <a:solidFill>
                  <a:srgbClr val="17161B"/>
                </a:solidFill>
                <a:latin typeface="Noto Sans"/>
                <a:ea typeface="+mn-ea"/>
                <a:cs typeface="Noto Sans"/>
              </a:rPr>
              <a:t>Seungbeum</a:t>
            </a:r>
            <a:r>
              <a:rPr kumimoji="0" lang="en-US" sz="1400" b="1" i="1" dirty="0" smtClean="0">
                <a:solidFill>
                  <a:srgbClr val="17161B"/>
                </a:solidFill>
                <a:latin typeface="Noto Sans"/>
                <a:ea typeface="+mn-ea"/>
                <a:cs typeface="Noto Sans"/>
              </a:rPr>
              <a:t> Rho</a:t>
            </a:r>
          </a:p>
          <a:p>
            <a:pPr marL="6350" defTabSz="457200" fontAlgn="auto" latinLnBrk="0">
              <a:spcBef>
                <a:spcPts val="50"/>
              </a:spcBef>
              <a:spcAft>
                <a:spcPts val="0"/>
              </a:spcAft>
            </a:pPr>
            <a:r>
              <a:rPr kumimoji="0" lang="en-US" sz="1400" i="1" dirty="0" smtClean="0">
                <a:solidFill>
                  <a:srgbClr val="17161B"/>
                </a:solidFill>
                <a:latin typeface="Noto Sans"/>
                <a:ea typeface="+mn-ea"/>
                <a:cs typeface="Noto Sans"/>
              </a:rPr>
              <a:t>Head, Global Cooperation Team, Public and Private Infrastructure Investment Management Center(PIMAC), Korea Development Institute(KDI)</a:t>
            </a:r>
            <a:endParaRPr kumimoji="0" sz="1400" dirty="0">
              <a:solidFill>
                <a:prstClr val="black"/>
              </a:solidFill>
              <a:latin typeface="Noto Sans"/>
              <a:ea typeface="+mn-ea"/>
              <a:cs typeface="Noto Sans"/>
            </a:endParaRPr>
          </a:p>
        </p:txBody>
      </p:sp>
      <p:pic>
        <p:nvPicPr>
          <p:cNvPr id="18" name="Рисунок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2200" y="1560782"/>
            <a:ext cx="1640582" cy="2039174"/>
          </a:xfrm>
          <a:prstGeom prst="ellipse">
            <a:avLst/>
          </a:prstGeom>
          <a:ln w="63500" cap="rnd">
            <a:solidFill>
              <a:schemeClr val="accent2">
                <a:lumMod val="40000"/>
                <a:lumOff val="6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36731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52290" name="Text Box 4"/>
          <p:cNvSpPr txBox="1">
            <a:spLocks noChangeArrowheads="1"/>
          </p:cNvSpPr>
          <p:nvPr/>
        </p:nvSpPr>
        <p:spPr bwMode="auto">
          <a:xfrm>
            <a:off x="1311275" y="2832100"/>
            <a:ext cx="268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chemeClr val="tx1"/>
                </a:solidFill>
                <a:latin typeface="Arial" pitchFamily="34" charset="0"/>
                <a:ea typeface="굴림" pitchFamily="50" charset="-127"/>
              </a:defRPr>
            </a:lvl1pPr>
            <a:lvl2pPr marL="742950" indent="-285750">
              <a:defRPr kumimoji="1" sz="2800">
                <a:solidFill>
                  <a:schemeClr val="tx1"/>
                </a:solidFill>
                <a:latin typeface="Arial" pitchFamily="34" charset="0"/>
                <a:ea typeface="굴림" pitchFamily="50" charset="-127"/>
              </a:defRPr>
            </a:lvl2pPr>
            <a:lvl3pPr marL="1143000" indent="-228600">
              <a:defRPr kumimoji="1" sz="2800">
                <a:solidFill>
                  <a:schemeClr val="tx1"/>
                </a:solidFill>
                <a:latin typeface="Arial" pitchFamily="34" charset="0"/>
                <a:ea typeface="굴림" pitchFamily="50" charset="-127"/>
              </a:defRPr>
            </a:lvl3pPr>
            <a:lvl4pPr marL="1600200" indent="-228600">
              <a:defRPr kumimoji="1" sz="2800">
                <a:solidFill>
                  <a:schemeClr val="tx1"/>
                </a:solidFill>
                <a:latin typeface="Arial" pitchFamily="34" charset="0"/>
                <a:ea typeface="굴림" pitchFamily="50" charset="-127"/>
              </a:defRPr>
            </a:lvl4pPr>
            <a:lvl5pPr marL="2057400" indent="-228600">
              <a:defRPr kumimoji="1" sz="2800">
                <a:solidFill>
                  <a:schemeClr val="tx1"/>
                </a:solidFill>
                <a:latin typeface="Arial" pitchFamily="34" charset="0"/>
                <a:ea typeface="굴림" pitchFamily="50" charset="-127"/>
              </a:defRPr>
            </a:lvl5pPr>
            <a:lvl6pPr marL="2514600" indent="-228600" eaLnBrk="0" fontAlgn="base" hangingPunct="0">
              <a:spcBef>
                <a:spcPct val="0"/>
              </a:spcBef>
              <a:spcAft>
                <a:spcPct val="0"/>
              </a:spcAft>
              <a:defRPr kumimoji="1" sz="2800">
                <a:solidFill>
                  <a:schemeClr val="tx1"/>
                </a:solidFill>
                <a:latin typeface="Arial" pitchFamily="34" charset="0"/>
                <a:ea typeface="굴림" pitchFamily="50" charset="-127"/>
              </a:defRPr>
            </a:lvl6pPr>
            <a:lvl7pPr marL="2971800" indent="-228600" eaLnBrk="0" fontAlgn="base" hangingPunct="0">
              <a:spcBef>
                <a:spcPct val="0"/>
              </a:spcBef>
              <a:spcAft>
                <a:spcPct val="0"/>
              </a:spcAft>
              <a:defRPr kumimoji="1" sz="2800">
                <a:solidFill>
                  <a:schemeClr val="tx1"/>
                </a:solidFill>
                <a:latin typeface="Arial" pitchFamily="34" charset="0"/>
                <a:ea typeface="굴림" pitchFamily="50" charset="-127"/>
              </a:defRPr>
            </a:lvl7pPr>
            <a:lvl8pPr marL="3429000" indent="-228600" eaLnBrk="0" fontAlgn="base" hangingPunct="0">
              <a:spcBef>
                <a:spcPct val="0"/>
              </a:spcBef>
              <a:spcAft>
                <a:spcPct val="0"/>
              </a:spcAft>
              <a:defRPr kumimoji="1" sz="2800">
                <a:solidFill>
                  <a:schemeClr val="tx1"/>
                </a:solidFill>
                <a:latin typeface="Arial" pitchFamily="34" charset="0"/>
                <a:ea typeface="굴림" pitchFamily="50" charset="-127"/>
              </a:defRPr>
            </a:lvl8pPr>
            <a:lvl9pPr marL="3886200" indent="-228600" eaLnBrk="0" fontAlgn="base" hangingPunct="0">
              <a:spcBef>
                <a:spcPct val="0"/>
              </a:spcBef>
              <a:spcAft>
                <a:spcPct val="0"/>
              </a:spcAft>
              <a:defRPr kumimoji="1" sz="2800">
                <a:solidFill>
                  <a:schemeClr val="tx1"/>
                </a:solidFill>
                <a:latin typeface="Arial" pitchFamily="34" charset="0"/>
                <a:ea typeface="굴림" pitchFamily="50" charset="-127"/>
              </a:defRPr>
            </a:lvl9pPr>
          </a:lstStyle>
          <a:p>
            <a:pPr>
              <a:spcBef>
                <a:spcPct val="50000"/>
              </a:spcBef>
            </a:pPr>
            <a:r>
              <a:rPr lang="en-US" altLang="ko-KR" sz="2000" smtClean="0">
                <a:solidFill>
                  <a:srgbClr val="FFFFFF"/>
                </a:solidFill>
                <a:latin typeface="HY견고딕" pitchFamily="18" charset="-127"/>
                <a:ea typeface="HY견고딕" pitchFamily="18" charset="-127"/>
                <a:cs typeface="Times New Roman" pitchFamily="18" charset="0"/>
              </a:rPr>
              <a:t> </a:t>
            </a:r>
          </a:p>
        </p:txBody>
      </p:sp>
      <p:sp>
        <p:nvSpPr>
          <p:cNvPr id="652291" name="Text Box 5"/>
          <p:cNvSpPr txBox="1">
            <a:spLocks noChangeArrowheads="1"/>
          </p:cNvSpPr>
          <p:nvPr/>
        </p:nvSpPr>
        <p:spPr bwMode="auto">
          <a:xfrm>
            <a:off x="2794681" y="2824285"/>
            <a:ext cx="480165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800">
                <a:solidFill>
                  <a:schemeClr val="tx1"/>
                </a:solidFill>
                <a:latin typeface="Arial" pitchFamily="34" charset="0"/>
                <a:ea typeface="굴림" pitchFamily="50" charset="-127"/>
              </a:defRPr>
            </a:lvl1pPr>
            <a:lvl2pPr marL="742950" indent="-285750">
              <a:defRPr kumimoji="1" sz="2800">
                <a:solidFill>
                  <a:schemeClr val="tx1"/>
                </a:solidFill>
                <a:latin typeface="Arial" pitchFamily="34" charset="0"/>
                <a:ea typeface="굴림" pitchFamily="50" charset="-127"/>
              </a:defRPr>
            </a:lvl2pPr>
            <a:lvl3pPr marL="1143000" indent="-228600">
              <a:defRPr kumimoji="1" sz="2800">
                <a:solidFill>
                  <a:schemeClr val="tx1"/>
                </a:solidFill>
                <a:latin typeface="Arial" pitchFamily="34" charset="0"/>
                <a:ea typeface="굴림" pitchFamily="50" charset="-127"/>
              </a:defRPr>
            </a:lvl3pPr>
            <a:lvl4pPr marL="1600200" indent="-228600">
              <a:defRPr kumimoji="1" sz="2800">
                <a:solidFill>
                  <a:schemeClr val="tx1"/>
                </a:solidFill>
                <a:latin typeface="Arial" pitchFamily="34" charset="0"/>
                <a:ea typeface="굴림" pitchFamily="50" charset="-127"/>
              </a:defRPr>
            </a:lvl4pPr>
            <a:lvl5pPr marL="2057400" indent="-228600">
              <a:defRPr kumimoji="1" sz="2800">
                <a:solidFill>
                  <a:schemeClr val="tx1"/>
                </a:solidFill>
                <a:latin typeface="Arial" pitchFamily="34" charset="0"/>
                <a:ea typeface="굴림" pitchFamily="50" charset="-127"/>
              </a:defRPr>
            </a:lvl5pPr>
            <a:lvl6pPr marL="2514600" indent="-228600" eaLnBrk="0" fontAlgn="base" hangingPunct="0">
              <a:spcBef>
                <a:spcPct val="0"/>
              </a:spcBef>
              <a:spcAft>
                <a:spcPct val="0"/>
              </a:spcAft>
              <a:defRPr kumimoji="1" sz="2800">
                <a:solidFill>
                  <a:schemeClr val="tx1"/>
                </a:solidFill>
                <a:latin typeface="Arial" pitchFamily="34" charset="0"/>
                <a:ea typeface="굴림" pitchFamily="50" charset="-127"/>
              </a:defRPr>
            </a:lvl6pPr>
            <a:lvl7pPr marL="2971800" indent="-228600" eaLnBrk="0" fontAlgn="base" hangingPunct="0">
              <a:spcBef>
                <a:spcPct val="0"/>
              </a:spcBef>
              <a:spcAft>
                <a:spcPct val="0"/>
              </a:spcAft>
              <a:defRPr kumimoji="1" sz="2800">
                <a:solidFill>
                  <a:schemeClr val="tx1"/>
                </a:solidFill>
                <a:latin typeface="Arial" pitchFamily="34" charset="0"/>
                <a:ea typeface="굴림" pitchFamily="50" charset="-127"/>
              </a:defRPr>
            </a:lvl7pPr>
            <a:lvl8pPr marL="3429000" indent="-228600" eaLnBrk="0" fontAlgn="base" hangingPunct="0">
              <a:spcBef>
                <a:spcPct val="0"/>
              </a:spcBef>
              <a:spcAft>
                <a:spcPct val="0"/>
              </a:spcAft>
              <a:defRPr kumimoji="1" sz="2800">
                <a:solidFill>
                  <a:schemeClr val="tx1"/>
                </a:solidFill>
                <a:latin typeface="Arial" pitchFamily="34" charset="0"/>
                <a:ea typeface="굴림" pitchFamily="50" charset="-127"/>
              </a:defRPr>
            </a:lvl8pPr>
            <a:lvl9pPr marL="3886200" indent="-228600" eaLnBrk="0" fontAlgn="base" hangingPunct="0">
              <a:spcBef>
                <a:spcPct val="0"/>
              </a:spcBef>
              <a:spcAft>
                <a:spcPct val="0"/>
              </a:spcAft>
              <a:defRPr kumimoji="1" sz="2800">
                <a:solidFill>
                  <a:schemeClr val="tx1"/>
                </a:solidFill>
                <a:latin typeface="Arial" pitchFamily="34" charset="0"/>
                <a:ea typeface="굴림" pitchFamily="50" charset="-127"/>
              </a:defRPr>
            </a:lvl9pPr>
          </a:lstStyle>
          <a:p>
            <a:pPr>
              <a:spcBef>
                <a:spcPct val="50000"/>
              </a:spcBef>
            </a:pPr>
            <a:r>
              <a:rPr lang="en-US" altLang="ko-KR" b="1" dirty="0" smtClean="0">
                <a:solidFill>
                  <a:srgbClr val="FFFFFF"/>
                </a:solidFill>
                <a:latin typeface="Arial Unicode MS" pitchFamily="50" charset="-127"/>
                <a:ea typeface="Arial Unicode MS" pitchFamily="50" charset="-127"/>
                <a:cs typeface="Arial Unicode MS" pitchFamily="50" charset="-127"/>
              </a:rPr>
              <a:t>Enhancing Public Sector’s PPP Capacity </a:t>
            </a:r>
          </a:p>
        </p:txBody>
      </p:sp>
      <p:sp>
        <p:nvSpPr>
          <p:cNvPr id="5" name="Text Box 4"/>
          <p:cNvSpPr txBox="1">
            <a:spLocks noChangeArrowheads="1"/>
          </p:cNvSpPr>
          <p:nvPr/>
        </p:nvSpPr>
        <p:spPr bwMode="auto">
          <a:xfrm>
            <a:off x="1446081" y="2859643"/>
            <a:ext cx="1213794" cy="369332"/>
          </a:xfrm>
          <a:prstGeom prst="rect">
            <a:avLst/>
          </a:prstGeom>
          <a:noFill/>
          <a:ln w="9525">
            <a:noFill/>
            <a:miter lim="800000"/>
            <a:headEnd/>
            <a:tailEnd/>
          </a:ln>
        </p:spPr>
        <p:txBody>
          <a:bodyPr wrap="none">
            <a:spAutoFit/>
          </a:bodyPr>
          <a:lstStyle/>
          <a:p>
            <a:pPr fontAlgn="auto" latinLnBrk="0">
              <a:spcBef>
                <a:spcPct val="50000"/>
              </a:spcBef>
              <a:spcAft>
                <a:spcPts val="0"/>
              </a:spcAft>
              <a:defRPr/>
            </a:pPr>
            <a:r>
              <a:rPr kumimoji="0" lang="en-US" altLang="ko-KR" sz="1800" kern="0" dirty="0" smtClean="0">
                <a:solidFill>
                  <a:srgbClr val="FFFFFF"/>
                </a:solidFill>
                <a:latin typeface="HY견고딕" pitchFamily="18" charset="-127"/>
                <a:ea typeface="HY견고딕" pitchFamily="18" charset="-127"/>
                <a:cs typeface="Times New Roman" pitchFamily="18" charset="0"/>
              </a:rPr>
              <a:t>Part-03 </a:t>
            </a:r>
            <a:endParaRPr kumimoji="0" lang="en-US" altLang="ko-KR" sz="1800" kern="0" dirty="0">
              <a:solidFill>
                <a:srgbClr val="FFFFFF"/>
              </a:solidFill>
              <a:latin typeface="HY견고딕" pitchFamily="18" charset="-127"/>
              <a:ea typeface="HY견고딕" pitchFamily="18" charset="-127"/>
              <a:cs typeface="Times New Roman" pitchFamily="18" charset="0"/>
            </a:endParaRPr>
          </a:p>
        </p:txBody>
      </p:sp>
    </p:spTree>
    <p:extLst>
      <p:ext uri="{BB962C8B-B14F-4D97-AF65-F5344CB8AC3E}">
        <p14:creationId xmlns:p14="http://schemas.microsoft.com/office/powerpoint/2010/main" val="944292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marL="0" marR="0" lvl="0" indent="0" algn="l" defTabSz="914400" rtl="0" eaLnBrk="1" fontAlgn="base" latinLnBrk="1" hangingPunct="1">
              <a:lnSpc>
                <a:spcPct val="100000"/>
              </a:lnSpc>
              <a:spcBef>
                <a:spcPct val="0"/>
              </a:spcBef>
              <a:spcAft>
                <a:spcPct val="0"/>
              </a:spcAft>
              <a:buClrTx/>
              <a:buSzTx/>
              <a:buFontTx/>
              <a:buNone/>
              <a:tabLst/>
              <a:defRPr/>
            </a:pPr>
            <a:endParaRPr kumimoji="1" lang="ko-KR" altLang="ko-KR" sz="1800" b="0" i="0" u="none" strike="noStrike" kern="1200" cap="none" spc="0" normalizeH="0" baseline="0" noProof="0">
              <a:ln>
                <a:noFill/>
              </a:ln>
              <a:solidFill>
                <a:srgbClr val="000000"/>
              </a:solidFill>
              <a:effectLst/>
              <a:uLnTx/>
              <a:uFillTx/>
              <a:latin typeface="굴림" pitchFamily="50" charset="-127"/>
              <a:ea typeface="굴림" pitchFamily="50" charset="-127"/>
              <a:cs typeface="+mn-cs"/>
            </a:endParaRPr>
          </a:p>
        </p:txBody>
      </p:sp>
      <p:sp>
        <p:nvSpPr>
          <p:cNvPr id="70660" name="직사각형 3"/>
          <p:cNvSpPr>
            <a:spLocks noChangeArrowheads="1"/>
          </p:cNvSpPr>
          <p:nvPr/>
        </p:nvSpPr>
        <p:spPr bwMode="auto">
          <a:xfrm>
            <a:off x="468313" y="620688"/>
            <a:ext cx="7988498" cy="523220"/>
          </a:xfrm>
          <a:prstGeom prst="rect">
            <a:avLst/>
          </a:prstGeom>
          <a:noFill/>
          <a:ln w="9525">
            <a:noFill/>
            <a:miter lim="800000"/>
            <a:headEnd/>
            <a:tailEnd/>
          </a:ln>
        </p:spPr>
        <p:txBody>
          <a:bodyPr wrap="square">
            <a:spAutoFit/>
          </a:bodyPr>
          <a:lstStyle/>
          <a:p>
            <a:pPr marL="0" marR="0" lvl="0" indent="0" algn="ctr" defTabSz="914400" rtl="0" eaLnBrk="1" fontAlgn="base" latinLnBrk="1" hangingPunct="1">
              <a:lnSpc>
                <a:spcPct val="100000"/>
              </a:lnSpc>
              <a:spcBef>
                <a:spcPct val="50000"/>
              </a:spcBef>
              <a:spcAft>
                <a:spcPct val="0"/>
              </a:spcAft>
              <a:buClrTx/>
              <a:buSzTx/>
              <a:buFontTx/>
              <a:buNone/>
              <a:tabLst/>
              <a:defRPr/>
            </a:pPr>
            <a:r>
              <a:rPr lang="en-US" altLang="ko-KR" b="1" dirty="0" smtClean="0">
                <a:solidFill>
                  <a:srgbClr val="FFFFFF"/>
                </a:solidFill>
                <a:ea typeface="Arial Unicode MS" pitchFamily="50" charset="-127"/>
                <a:cs typeface="Arial Unicode MS" pitchFamily="50" charset="-127"/>
              </a:rPr>
              <a:t>Public Sector’s Capacity : Why does it matter?</a:t>
            </a:r>
            <a:endParaRPr kumimoji="1" lang="en-US" altLang="ko-KR" sz="2800" b="1" i="0" u="none" strike="noStrike" kern="1200" cap="none" spc="0" normalizeH="0" baseline="0" noProof="0" dirty="0">
              <a:ln>
                <a:noFill/>
              </a:ln>
              <a:solidFill>
                <a:srgbClr val="FFFFFF"/>
              </a:solidFill>
              <a:effectLst/>
              <a:uLnTx/>
              <a:uFillTx/>
              <a:latin typeface="Arial" pitchFamily="34" charset="0"/>
              <a:ea typeface="Arial Unicode MS" pitchFamily="50" charset="-127"/>
              <a:cs typeface="Arial Unicode MS" pitchFamily="50" charset="-127"/>
            </a:endParaRPr>
          </a:p>
        </p:txBody>
      </p:sp>
      <p:sp>
        <p:nvSpPr>
          <p:cNvPr id="70661" name="직사각형 5"/>
          <p:cNvSpPr>
            <a:spLocks noChangeArrowheads="1"/>
          </p:cNvSpPr>
          <p:nvPr/>
        </p:nvSpPr>
        <p:spPr bwMode="auto">
          <a:xfrm>
            <a:off x="468313" y="1484784"/>
            <a:ext cx="8388350" cy="4796185"/>
          </a:xfrm>
          <a:prstGeom prst="rect">
            <a:avLst/>
          </a:prstGeom>
          <a:noFill/>
          <a:ln w="9525">
            <a:noFill/>
            <a:miter lim="800000"/>
            <a:headEnd/>
            <a:tailEnd/>
          </a:ln>
        </p:spPr>
        <p:txBody>
          <a:bodyPr>
            <a:spAutoFit/>
          </a:bodyPr>
          <a:lstStyle/>
          <a:p>
            <a:pPr marL="342900" marR="0" lvl="1" indent="-342900" algn="l" defTabSz="914400" rtl="0" eaLnBrk="1" fontAlgn="base" latinLnBrk="1" hangingPunct="1">
              <a:lnSpc>
                <a:spcPct val="100000"/>
              </a:lnSpc>
              <a:spcBef>
                <a:spcPct val="20000"/>
              </a:spcBef>
              <a:spcAft>
                <a:spcPct val="0"/>
              </a:spcAft>
              <a:buClr>
                <a:srgbClr val="333399"/>
              </a:buClr>
              <a:buSzPct val="100000"/>
              <a:buFont typeface="Wingdings" pitchFamily="2" charset="2"/>
              <a:buChar char="q"/>
              <a:tabLst>
                <a:tab pos="1519238" algn="l"/>
                <a:tab pos="1527175" algn="l"/>
              </a:tabLst>
              <a:defRPr/>
            </a:pPr>
            <a:r>
              <a:rPr lang="en-US" altLang="ko-KR" sz="2000" b="1" dirty="0" smtClean="0">
                <a:solidFill>
                  <a:srgbClr val="333399"/>
                </a:solidFill>
                <a:ea typeface="굴림"/>
                <a:cs typeface="Arial" pitchFamily="34" charset="0"/>
                <a:sym typeface="Monotype Sorts" pitchFamily="2" charset="2"/>
              </a:rPr>
              <a:t>PPP involves</a:t>
            </a:r>
            <a:endParaRPr kumimoji="1" lang="en-US" altLang="ko-KR" sz="2000" i="0" u="none" strike="noStrike" kern="1200" cap="none" spc="0" normalizeH="0" baseline="0" noProof="0" dirty="0" smtClean="0">
              <a:ln>
                <a:noFill/>
              </a:ln>
              <a:effectLst/>
              <a:uLnTx/>
              <a:uFillTx/>
              <a:ea typeface="굴림"/>
              <a:cs typeface="Arial" pitchFamily="34" charset="0"/>
              <a:sym typeface="Monotype Sorts" pitchFamily="2" charset="2"/>
            </a:endParaRPr>
          </a:p>
          <a:p>
            <a:pPr marL="800100" marR="0" lvl="2" indent="-342900" algn="l" defTabSz="914400" rtl="0" eaLnBrk="1" fontAlgn="base" latinLnBrk="1" hangingPunct="1">
              <a:lnSpc>
                <a:spcPct val="100000"/>
              </a:lnSpc>
              <a:spcBef>
                <a:spcPts val="100"/>
              </a:spcBef>
              <a:spcAft>
                <a:spcPts val="400"/>
              </a:spcAft>
              <a:buClr>
                <a:srgbClr val="FF0000"/>
              </a:buClr>
              <a:buSzPct val="100000"/>
              <a:buFont typeface="Wingdings" panose="05000000000000000000" pitchFamily="2" charset="2"/>
              <a:buChar char="l"/>
              <a:tabLst>
                <a:tab pos="1519238" algn="l"/>
                <a:tab pos="1527175" algn="l"/>
              </a:tabLst>
              <a:defRPr/>
            </a:pPr>
            <a:r>
              <a:rPr kumimoji="1" lang="en-US" altLang="ko-KR" sz="1800" b="0" i="0" u="none" strike="noStrike" kern="1200" cap="none" spc="0" normalizeH="0" baseline="0" noProof="0" dirty="0" smtClean="0">
                <a:ln>
                  <a:noFill/>
                </a:ln>
                <a:solidFill>
                  <a:srgbClr val="000000"/>
                </a:solidFill>
                <a:effectLst/>
                <a:uLnTx/>
                <a:uFillTx/>
                <a:latin typeface="Arial" pitchFamily="34" charset="0"/>
                <a:ea typeface="굴림" pitchFamily="50" charset="-127"/>
                <a:cs typeface="+mn-cs"/>
                <a:sym typeface="Monotype Sorts" pitchFamily="2" charset="2"/>
              </a:rPr>
              <a:t>Estimating long-term</a:t>
            </a:r>
            <a:r>
              <a:rPr kumimoji="1" lang="en-US" altLang="ko-KR" sz="1800" b="0" i="0" u="none" strike="noStrike" kern="1200" cap="none" spc="0" normalizeH="0" noProof="0" dirty="0" smtClean="0">
                <a:ln>
                  <a:noFill/>
                </a:ln>
                <a:solidFill>
                  <a:srgbClr val="000000"/>
                </a:solidFill>
                <a:effectLst/>
                <a:uLnTx/>
                <a:uFillTx/>
                <a:latin typeface="Arial" pitchFamily="34" charset="0"/>
                <a:ea typeface="굴림" pitchFamily="50" charset="-127"/>
                <a:cs typeface="+mn-cs"/>
                <a:sym typeface="Monotype Sorts" pitchFamily="2" charset="2"/>
              </a:rPr>
              <a:t> demand and cost</a:t>
            </a:r>
          </a:p>
          <a:p>
            <a:pPr marL="800100" marR="0" lvl="2" indent="-342900" algn="l" defTabSz="914400" rtl="0" eaLnBrk="1" fontAlgn="base" latinLnBrk="1" hangingPunct="1">
              <a:lnSpc>
                <a:spcPct val="100000"/>
              </a:lnSpc>
              <a:spcBef>
                <a:spcPts val="100"/>
              </a:spcBef>
              <a:spcAft>
                <a:spcPts val="400"/>
              </a:spcAft>
              <a:buClr>
                <a:srgbClr val="FF0000"/>
              </a:buClr>
              <a:buSzPct val="100000"/>
              <a:buFont typeface="Wingdings" panose="05000000000000000000" pitchFamily="2" charset="2"/>
              <a:buChar char="l"/>
              <a:tabLst>
                <a:tab pos="1519238" algn="l"/>
                <a:tab pos="1527175" algn="l"/>
              </a:tabLst>
              <a:defRPr/>
            </a:pPr>
            <a:r>
              <a:rPr lang="en-US" altLang="ko-KR" sz="1800" baseline="0" dirty="0" smtClean="0">
                <a:solidFill>
                  <a:srgbClr val="000000"/>
                </a:solidFill>
                <a:sym typeface="Monotype Sorts" pitchFamily="2" charset="2"/>
              </a:rPr>
              <a:t>Managing a wide range</a:t>
            </a:r>
            <a:r>
              <a:rPr lang="en-US" altLang="ko-KR" sz="1800" dirty="0" smtClean="0">
                <a:solidFill>
                  <a:srgbClr val="000000"/>
                </a:solidFill>
                <a:sym typeface="Monotype Sorts" pitchFamily="2" charset="2"/>
              </a:rPr>
              <a:t> of stakeholders</a:t>
            </a:r>
            <a:endParaRPr kumimoji="1" lang="en-US" altLang="ko-KR" sz="1800" b="0" i="0" u="none" strike="noStrike" kern="1200" cap="none" spc="0" normalizeH="0" baseline="0" noProof="0" dirty="0">
              <a:ln>
                <a:noFill/>
              </a:ln>
              <a:solidFill>
                <a:srgbClr val="000000"/>
              </a:solidFill>
              <a:effectLst/>
              <a:uLnTx/>
              <a:uFillTx/>
              <a:latin typeface="Arial" pitchFamily="34" charset="0"/>
              <a:ea typeface="굴림" pitchFamily="50" charset="-127"/>
              <a:cs typeface="+mn-cs"/>
              <a:sym typeface="Monotype Sorts" pitchFamily="2" charset="2"/>
            </a:endParaRPr>
          </a:p>
          <a:p>
            <a:pPr marL="800100" marR="0" lvl="2" indent="-342900" algn="l" defTabSz="914400" rtl="0" eaLnBrk="1" fontAlgn="base" latinLnBrk="1" hangingPunct="1">
              <a:lnSpc>
                <a:spcPct val="100000"/>
              </a:lnSpc>
              <a:spcBef>
                <a:spcPts val="100"/>
              </a:spcBef>
              <a:spcAft>
                <a:spcPts val="400"/>
              </a:spcAft>
              <a:buClr>
                <a:srgbClr val="FF0000"/>
              </a:buClr>
              <a:buSzPct val="100000"/>
              <a:buFont typeface="Wingdings" panose="05000000000000000000" pitchFamily="2" charset="2"/>
              <a:buChar char="l"/>
              <a:tabLst>
                <a:tab pos="1519238" algn="l"/>
                <a:tab pos="1527175" algn="l"/>
              </a:tabLst>
              <a:defRPr/>
            </a:pPr>
            <a:r>
              <a:rPr lang="en-US" altLang="ko-KR" sz="1800" dirty="0" smtClean="0">
                <a:solidFill>
                  <a:srgbClr val="000000"/>
                </a:solidFill>
                <a:sym typeface="Monotype Sorts" pitchFamily="2" charset="2"/>
              </a:rPr>
              <a:t>Complicated project structure</a:t>
            </a:r>
            <a:endParaRPr kumimoji="1" lang="en-US" altLang="ko-KR" sz="1800" b="0" i="0" u="none" strike="noStrike" kern="1200" cap="none" spc="0" normalizeH="0" baseline="0" noProof="0" dirty="0">
              <a:ln>
                <a:noFill/>
              </a:ln>
              <a:solidFill>
                <a:srgbClr val="000000"/>
              </a:solidFill>
              <a:effectLst/>
              <a:uLnTx/>
              <a:uFillTx/>
              <a:latin typeface="Arial" pitchFamily="34" charset="0"/>
              <a:ea typeface="굴림" pitchFamily="50" charset="-127"/>
              <a:cs typeface="+mn-cs"/>
              <a:sym typeface="Monotype Sorts" pitchFamily="2" charset="2"/>
            </a:endParaRPr>
          </a:p>
          <a:p>
            <a:pPr marL="800100" marR="0" lvl="2" indent="-342900" algn="l" defTabSz="914400" rtl="0" eaLnBrk="1" fontAlgn="base" latinLnBrk="1" hangingPunct="1">
              <a:lnSpc>
                <a:spcPct val="100000"/>
              </a:lnSpc>
              <a:spcBef>
                <a:spcPts val="100"/>
              </a:spcBef>
              <a:spcAft>
                <a:spcPts val="400"/>
              </a:spcAft>
              <a:buClr>
                <a:srgbClr val="FF0000"/>
              </a:buClr>
              <a:buSzPct val="100000"/>
              <a:buFont typeface="Wingdings" panose="05000000000000000000" pitchFamily="2" charset="2"/>
              <a:buChar char="l"/>
              <a:tabLst>
                <a:tab pos="1519238" algn="l"/>
                <a:tab pos="1527175" algn="l"/>
              </a:tabLst>
              <a:defRPr/>
            </a:pPr>
            <a:r>
              <a:rPr lang="en-US" altLang="ko-KR" sz="1800" dirty="0" smtClean="0">
                <a:solidFill>
                  <a:srgbClr val="000000"/>
                </a:solidFill>
                <a:sym typeface="Monotype Sorts" pitchFamily="2" charset="2"/>
              </a:rPr>
              <a:t>Project financing</a:t>
            </a:r>
            <a:endParaRPr kumimoji="1" lang="en-US" altLang="ko-KR" sz="1800" b="0" i="0" u="none" strike="noStrike" kern="1200" cap="none" spc="0" normalizeH="0" baseline="0" noProof="0" dirty="0">
              <a:ln>
                <a:noFill/>
              </a:ln>
              <a:solidFill>
                <a:srgbClr val="000000"/>
              </a:solidFill>
              <a:effectLst/>
              <a:uLnTx/>
              <a:uFillTx/>
              <a:latin typeface="Arial" pitchFamily="34" charset="0"/>
              <a:ea typeface="굴림" pitchFamily="50" charset="-127"/>
              <a:cs typeface="+mn-cs"/>
              <a:sym typeface="Monotype Sorts" pitchFamily="2" charset="2"/>
            </a:endParaRPr>
          </a:p>
          <a:p>
            <a:pPr marL="800100" marR="0" lvl="2" indent="-342900" algn="l" defTabSz="914400" rtl="0" eaLnBrk="1" fontAlgn="base" latinLnBrk="1" hangingPunct="1">
              <a:lnSpc>
                <a:spcPct val="100000"/>
              </a:lnSpc>
              <a:spcBef>
                <a:spcPts val="100"/>
              </a:spcBef>
              <a:spcAft>
                <a:spcPts val="400"/>
              </a:spcAft>
              <a:buClr>
                <a:srgbClr val="FF0000"/>
              </a:buClr>
              <a:buSzPct val="100000"/>
              <a:buFont typeface="Wingdings" panose="05000000000000000000" pitchFamily="2" charset="2"/>
              <a:buChar char="l"/>
              <a:tabLst>
                <a:tab pos="1519238" algn="l"/>
                <a:tab pos="1527175" algn="l"/>
              </a:tabLst>
              <a:defRPr/>
            </a:pPr>
            <a:r>
              <a:rPr lang="en-US" altLang="ko-KR" sz="1800" dirty="0" smtClean="0">
                <a:solidFill>
                  <a:srgbClr val="000000"/>
                </a:solidFill>
                <a:sym typeface="Monotype Sorts" pitchFamily="2" charset="2"/>
              </a:rPr>
              <a:t>A number of legal and financial issues</a:t>
            </a:r>
            <a:endParaRPr kumimoji="1" lang="ko-KR" altLang="ko-KR" sz="1800" b="0" i="0" u="none" strike="noStrike" kern="1200" cap="none" spc="0" normalizeH="0" baseline="0" noProof="0" dirty="0">
              <a:ln>
                <a:noFill/>
              </a:ln>
              <a:solidFill>
                <a:srgbClr val="000000"/>
              </a:solidFill>
              <a:effectLst/>
              <a:uLnTx/>
              <a:uFillTx/>
              <a:latin typeface="Arial" pitchFamily="34" charset="0"/>
              <a:ea typeface="굴림" pitchFamily="50" charset="-127"/>
              <a:cs typeface="+mn-cs"/>
              <a:sym typeface="Monotype Sorts" pitchFamily="2" charset="2"/>
            </a:endParaRPr>
          </a:p>
          <a:p>
            <a:pPr marL="342900" marR="0" lvl="1" indent="-342900" algn="l" defTabSz="914400" rtl="0" eaLnBrk="1" fontAlgn="base" latinLnBrk="1" hangingPunct="1">
              <a:lnSpc>
                <a:spcPct val="100000"/>
              </a:lnSpc>
              <a:spcBef>
                <a:spcPct val="20000"/>
              </a:spcBef>
              <a:spcAft>
                <a:spcPct val="0"/>
              </a:spcAft>
              <a:buClr>
                <a:srgbClr val="333399"/>
              </a:buClr>
              <a:buSzPct val="100000"/>
              <a:buFont typeface="Wingdings" pitchFamily="2" charset="2"/>
              <a:buChar char="q"/>
              <a:tabLst>
                <a:tab pos="1519238" algn="l"/>
                <a:tab pos="1527175" algn="l"/>
              </a:tabLst>
              <a:defRPr/>
            </a:pPr>
            <a:r>
              <a:rPr lang="en-US" altLang="ko-KR" sz="2000" b="1" dirty="0" smtClean="0">
                <a:solidFill>
                  <a:srgbClr val="333399"/>
                </a:solidFill>
                <a:ea typeface="굴림"/>
                <a:cs typeface="Arial" pitchFamily="34" charset="0"/>
                <a:sym typeface="Monotype Sorts" pitchFamily="2" charset="2"/>
              </a:rPr>
              <a:t>In most cases, the private sector’s capacity is much stronger than that of the public sector.</a:t>
            </a:r>
          </a:p>
          <a:p>
            <a:pPr marL="342900" marR="0" lvl="1" indent="-342900" algn="l" defTabSz="914400" rtl="0" eaLnBrk="1" fontAlgn="base" latinLnBrk="1" hangingPunct="1">
              <a:lnSpc>
                <a:spcPct val="100000"/>
              </a:lnSpc>
              <a:spcBef>
                <a:spcPct val="20000"/>
              </a:spcBef>
              <a:spcAft>
                <a:spcPct val="0"/>
              </a:spcAft>
              <a:buClr>
                <a:srgbClr val="333399"/>
              </a:buClr>
              <a:buSzPct val="100000"/>
              <a:buFont typeface="Wingdings" pitchFamily="2" charset="2"/>
              <a:buChar char="q"/>
              <a:tabLst>
                <a:tab pos="1519238" algn="l"/>
                <a:tab pos="1527175" algn="l"/>
              </a:tabLst>
              <a:defRPr/>
            </a:pPr>
            <a:r>
              <a:rPr kumimoji="1" lang="en-US" altLang="ko-KR" sz="2000" b="1" i="0" u="none" strike="noStrike" kern="1200" cap="none" spc="0" normalizeH="0" baseline="0" noProof="0" dirty="0" smtClean="0">
                <a:ln>
                  <a:noFill/>
                </a:ln>
                <a:solidFill>
                  <a:srgbClr val="333399"/>
                </a:solidFill>
                <a:effectLst/>
                <a:uLnTx/>
                <a:uFillTx/>
                <a:latin typeface="Arial" pitchFamily="34" charset="0"/>
                <a:ea typeface="굴림"/>
                <a:cs typeface="Arial" pitchFamily="34" charset="0"/>
                <a:sym typeface="Monotype Sorts" pitchFamily="2" charset="2"/>
              </a:rPr>
              <a:t>Public</a:t>
            </a:r>
            <a:r>
              <a:rPr kumimoji="1" lang="en-US" altLang="ko-KR" sz="2000" b="1" i="0" u="none" strike="noStrike" kern="1200" cap="none" spc="0" normalizeH="0" noProof="0" dirty="0" smtClean="0">
                <a:ln>
                  <a:noFill/>
                </a:ln>
                <a:solidFill>
                  <a:srgbClr val="333399"/>
                </a:solidFill>
                <a:effectLst/>
                <a:uLnTx/>
                <a:uFillTx/>
                <a:latin typeface="Arial" pitchFamily="34" charset="0"/>
                <a:ea typeface="굴림"/>
                <a:cs typeface="Arial" pitchFamily="34" charset="0"/>
                <a:sym typeface="Monotype Sorts" pitchFamily="2" charset="2"/>
              </a:rPr>
              <a:t> sector agencies often lack sufficient capacity.</a:t>
            </a:r>
          </a:p>
          <a:p>
            <a:pPr marL="800100" lvl="2" indent="-342900">
              <a:spcBef>
                <a:spcPct val="20000"/>
              </a:spcBef>
              <a:buClr>
                <a:srgbClr val="FF0000"/>
              </a:buClr>
              <a:buSzPct val="100000"/>
              <a:buFont typeface="Wingdings" panose="05000000000000000000" pitchFamily="2" charset="2"/>
              <a:buChar char="l"/>
              <a:tabLst>
                <a:tab pos="1519238" algn="l"/>
                <a:tab pos="1527175" algn="l"/>
              </a:tabLst>
              <a:defRPr/>
            </a:pPr>
            <a:r>
              <a:rPr lang="en-US" altLang="ko-KR" sz="2000" dirty="0" smtClean="0">
                <a:ea typeface="굴림"/>
                <a:cs typeface="Arial" pitchFamily="34" charset="0"/>
                <a:sym typeface="Monotype Sorts" pitchFamily="2" charset="2"/>
              </a:rPr>
              <a:t>There is a wide capacity gap between central ministries and local governments.</a:t>
            </a:r>
            <a:endParaRPr kumimoji="1" lang="en-US" altLang="ko-KR" sz="2000" i="0" u="none" strike="noStrike" kern="1200" cap="none" spc="0" normalizeH="0" noProof="0" dirty="0" smtClean="0">
              <a:ln>
                <a:noFill/>
              </a:ln>
              <a:effectLst/>
              <a:uLnTx/>
              <a:uFillTx/>
              <a:ea typeface="굴림"/>
              <a:cs typeface="Arial" pitchFamily="34" charset="0"/>
              <a:sym typeface="Monotype Sorts" pitchFamily="2" charset="2"/>
            </a:endParaRPr>
          </a:p>
          <a:p>
            <a:pPr marL="800100" lvl="2" indent="-342900">
              <a:spcBef>
                <a:spcPct val="20000"/>
              </a:spcBef>
              <a:buClr>
                <a:srgbClr val="FF0000"/>
              </a:buClr>
              <a:buSzPct val="100000"/>
              <a:buFont typeface="Wingdings" panose="05000000000000000000" pitchFamily="2" charset="2"/>
              <a:buChar char="l"/>
              <a:tabLst>
                <a:tab pos="1519238" algn="l"/>
                <a:tab pos="1527175" algn="l"/>
              </a:tabLst>
              <a:defRPr/>
            </a:pPr>
            <a:r>
              <a:rPr lang="en-US" altLang="ko-KR" sz="2000" baseline="0" dirty="0" smtClean="0">
                <a:ea typeface="굴림"/>
                <a:cs typeface="Arial" pitchFamily="34" charset="0"/>
                <a:sym typeface="Monotype Sorts" pitchFamily="2" charset="2"/>
              </a:rPr>
              <a:t>Hiring</a:t>
            </a:r>
            <a:r>
              <a:rPr lang="en-US" altLang="ko-KR" sz="2000" dirty="0" smtClean="0">
                <a:ea typeface="굴림"/>
                <a:cs typeface="Arial" pitchFamily="34" charset="0"/>
                <a:sym typeface="Monotype Sorts" pitchFamily="2" charset="2"/>
              </a:rPr>
              <a:t> external experts can be a complementary measure. However, it may have several limitations.</a:t>
            </a:r>
            <a:endParaRPr kumimoji="1" lang="en-US" altLang="ko-KR" sz="2000" i="0" u="none" strike="noStrike" kern="1200" cap="none" spc="0" normalizeH="0" baseline="0" noProof="0" dirty="0">
              <a:ln>
                <a:noFill/>
              </a:ln>
              <a:effectLst/>
              <a:uLnTx/>
              <a:uFillTx/>
              <a:ea typeface="굴림"/>
              <a:cs typeface="Arial" pitchFamily="34" charset="0"/>
              <a:sym typeface="Monotype Sorts" pitchFamily="2" charset="2"/>
            </a:endParaRPr>
          </a:p>
          <a:p>
            <a:pPr marL="342900" marR="0" lvl="1" indent="-342900" algn="l" defTabSz="914400" rtl="0" eaLnBrk="1" fontAlgn="base" latinLnBrk="1" hangingPunct="1">
              <a:lnSpc>
                <a:spcPct val="100000"/>
              </a:lnSpc>
              <a:spcBef>
                <a:spcPts val="100"/>
              </a:spcBef>
              <a:spcAft>
                <a:spcPts val="600"/>
              </a:spcAft>
              <a:buClr>
                <a:srgbClr val="333399"/>
              </a:buClr>
              <a:buSzPct val="100000"/>
              <a:buFontTx/>
              <a:buBlip>
                <a:blip r:embed="rId3"/>
              </a:buBlip>
              <a:tabLst>
                <a:tab pos="1519238" algn="l"/>
                <a:tab pos="1527175" algn="l"/>
              </a:tabLst>
              <a:defRPr/>
            </a:pPr>
            <a:endParaRPr kumimoji="1" lang="en-US" altLang="ko-KR" sz="1800" b="0" i="0" u="none" strike="noStrike" kern="1200" cap="none" spc="0" normalizeH="0" baseline="0" noProof="0" dirty="0">
              <a:ln>
                <a:noFill/>
              </a:ln>
              <a:solidFill>
                <a:srgbClr val="000066"/>
              </a:solidFill>
              <a:effectLst/>
              <a:uLnTx/>
              <a:uFillTx/>
              <a:latin typeface="Arial" pitchFamily="34" charset="0"/>
              <a:ea typeface="굴림" pitchFamily="50" charset="-127"/>
              <a:cs typeface="Arial" pitchFamily="34" charset="0"/>
              <a:sym typeface="Monotype Sorts" pitchFamily="2" charset="2"/>
            </a:endParaRPr>
          </a:p>
        </p:txBody>
      </p:sp>
      <p:sp>
        <p:nvSpPr>
          <p:cNvPr id="8" name="슬라이드 번호 개체 틀 4"/>
          <p:cNvSpPr txBox="1">
            <a:spLocks noGrp="1"/>
          </p:cNvSpPr>
          <p:nvPr/>
        </p:nvSpPr>
        <p:spPr bwMode="auto">
          <a:xfrm>
            <a:off x="7010400" y="6381750"/>
            <a:ext cx="2133600" cy="476250"/>
          </a:xfrm>
          <a:prstGeom prst="rect">
            <a:avLst/>
          </a:prstGeom>
          <a:noFill/>
          <a:ln w="9525">
            <a:noFill/>
            <a:miter lim="800000"/>
            <a:headEnd/>
            <a:tailEnd/>
          </a:ln>
        </p:spPr>
        <p:txBody>
          <a:bodyPr anchor="ctr"/>
          <a:lstStyle/>
          <a:p>
            <a:pPr marL="0" marR="0" lvl="0" indent="0" algn="r" defTabSz="914400" rtl="0" eaLnBrk="1" fontAlgn="base" latinLnBrk="1" hangingPunct="1">
              <a:lnSpc>
                <a:spcPct val="100000"/>
              </a:lnSpc>
              <a:spcBef>
                <a:spcPct val="0"/>
              </a:spcBef>
              <a:spcAft>
                <a:spcPct val="0"/>
              </a:spcAft>
              <a:buClrTx/>
              <a:buSzTx/>
              <a:buFontTx/>
              <a:buNone/>
              <a:tabLst/>
              <a:defRPr/>
            </a:pPr>
            <a:fld id="{D8A9DE34-8C80-4C40-9312-8FC09393DAED}" type="slidenum">
              <a:rPr kumimoji="1" lang="en-US" altLang="ko-KR" sz="1000" b="0" i="0" u="none" strike="noStrike" kern="1200" cap="none" spc="0" normalizeH="0" baseline="0" noProof="0">
                <a:ln>
                  <a:noFill/>
                </a:ln>
                <a:solidFill>
                  <a:srgbClr val="000000"/>
                </a:solidFill>
                <a:effectLst/>
                <a:uLnTx/>
                <a:uFillTx/>
                <a:latin typeface="Arial" pitchFamily="34" charset="0"/>
                <a:ea typeface="굴림" pitchFamily="50" charset="-127"/>
                <a:cs typeface="Arial" pitchFamily="34" charset="0"/>
              </a:rPr>
              <a:pPr marL="0" marR="0" lvl="0" indent="0" algn="r" defTabSz="914400" rtl="0" eaLnBrk="1" fontAlgn="base" latinLnBrk="1" hangingPunct="1">
                <a:lnSpc>
                  <a:spcPct val="100000"/>
                </a:lnSpc>
                <a:spcBef>
                  <a:spcPct val="0"/>
                </a:spcBef>
                <a:spcAft>
                  <a:spcPct val="0"/>
                </a:spcAft>
                <a:buClrTx/>
                <a:buSzTx/>
                <a:buFontTx/>
                <a:buNone/>
                <a:tabLst/>
                <a:defRPr/>
              </a:pPr>
              <a:t>11</a:t>
            </a:fld>
            <a:endParaRPr kumimoji="1" lang="en-US" altLang="ko-KR" sz="1000" b="0" i="0" u="none" strike="noStrike" kern="1200" cap="none" spc="0" normalizeH="0" baseline="0" noProof="0" dirty="0">
              <a:ln>
                <a:noFill/>
              </a:ln>
              <a:solidFill>
                <a:srgbClr val="000000"/>
              </a:solidFill>
              <a:effectLst/>
              <a:uLnTx/>
              <a:uFillTx/>
              <a:latin typeface="Arial" pitchFamily="34" charset="0"/>
              <a:ea typeface="굴림" pitchFamily="50" charset="-127"/>
              <a:cs typeface="Arial" pitchFamily="34" charset="0"/>
            </a:endParaRPr>
          </a:p>
        </p:txBody>
      </p:sp>
    </p:spTree>
    <p:extLst>
      <p:ext uri="{BB962C8B-B14F-4D97-AF65-F5344CB8AC3E}">
        <p14:creationId xmlns:p14="http://schemas.microsoft.com/office/powerpoint/2010/main" val="3799221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marL="0" marR="0" lvl="0" indent="0" algn="l" defTabSz="914400" rtl="0" eaLnBrk="1" fontAlgn="base" latinLnBrk="1" hangingPunct="1">
              <a:lnSpc>
                <a:spcPct val="100000"/>
              </a:lnSpc>
              <a:spcBef>
                <a:spcPct val="0"/>
              </a:spcBef>
              <a:spcAft>
                <a:spcPct val="0"/>
              </a:spcAft>
              <a:buClrTx/>
              <a:buSzTx/>
              <a:buFontTx/>
              <a:buNone/>
              <a:tabLst/>
              <a:defRPr/>
            </a:pPr>
            <a:endParaRPr kumimoji="1" lang="ko-KR" altLang="ko-KR" sz="1800" b="0" i="0" u="none" strike="noStrike" kern="1200" cap="none" spc="0" normalizeH="0" baseline="0" noProof="0">
              <a:ln>
                <a:noFill/>
              </a:ln>
              <a:solidFill>
                <a:srgbClr val="000000"/>
              </a:solidFill>
              <a:effectLst/>
              <a:uLnTx/>
              <a:uFillTx/>
              <a:latin typeface="굴림" pitchFamily="50" charset="-127"/>
              <a:ea typeface="굴림" pitchFamily="50" charset="-127"/>
              <a:cs typeface="+mn-cs"/>
            </a:endParaRPr>
          </a:p>
        </p:txBody>
      </p:sp>
      <p:sp>
        <p:nvSpPr>
          <p:cNvPr id="70660" name="직사각형 3"/>
          <p:cNvSpPr>
            <a:spLocks noChangeArrowheads="1"/>
          </p:cNvSpPr>
          <p:nvPr/>
        </p:nvSpPr>
        <p:spPr bwMode="auto">
          <a:xfrm>
            <a:off x="395536" y="612660"/>
            <a:ext cx="7988498" cy="523220"/>
          </a:xfrm>
          <a:prstGeom prst="rect">
            <a:avLst/>
          </a:prstGeom>
          <a:noFill/>
          <a:ln w="9525">
            <a:noFill/>
            <a:miter lim="800000"/>
            <a:headEnd/>
            <a:tailEnd/>
          </a:ln>
        </p:spPr>
        <p:txBody>
          <a:bodyPr wrap="square">
            <a:spAutoFit/>
          </a:bodyPr>
          <a:lstStyle/>
          <a:p>
            <a:pPr marL="0" marR="0" lvl="0" indent="0" algn="ctr" defTabSz="914400" rtl="0" eaLnBrk="1" fontAlgn="base" latinLnBrk="1" hangingPunct="1">
              <a:lnSpc>
                <a:spcPct val="100000"/>
              </a:lnSpc>
              <a:spcBef>
                <a:spcPct val="50000"/>
              </a:spcBef>
              <a:spcAft>
                <a:spcPct val="0"/>
              </a:spcAft>
              <a:buClrTx/>
              <a:buSzTx/>
              <a:buFontTx/>
              <a:buNone/>
              <a:tabLst/>
              <a:defRPr/>
            </a:pPr>
            <a:r>
              <a:rPr lang="en-US" altLang="ko-KR" b="1" dirty="0" smtClean="0">
                <a:solidFill>
                  <a:srgbClr val="FFFFFF"/>
                </a:solidFill>
                <a:ea typeface="Arial Unicode MS" pitchFamily="50" charset="-127"/>
                <a:cs typeface="Arial Unicode MS" pitchFamily="50" charset="-127"/>
              </a:rPr>
              <a:t>Enhancing Public Sector’s Capacity in Korea</a:t>
            </a:r>
            <a:endParaRPr kumimoji="1" lang="en-US" altLang="ko-KR" sz="2800" b="1" i="0" u="none" strike="noStrike" kern="1200" cap="none" spc="0" normalizeH="0" baseline="0" noProof="0" dirty="0">
              <a:ln>
                <a:noFill/>
              </a:ln>
              <a:solidFill>
                <a:srgbClr val="FFFFFF"/>
              </a:solidFill>
              <a:effectLst/>
              <a:uLnTx/>
              <a:uFillTx/>
              <a:latin typeface="Arial" pitchFamily="34" charset="0"/>
              <a:ea typeface="Arial Unicode MS" pitchFamily="50" charset="-127"/>
              <a:cs typeface="Arial Unicode MS" pitchFamily="50" charset="-127"/>
            </a:endParaRPr>
          </a:p>
        </p:txBody>
      </p:sp>
      <p:sp>
        <p:nvSpPr>
          <p:cNvPr id="70661" name="직사각형 5"/>
          <p:cNvSpPr>
            <a:spLocks noChangeArrowheads="1"/>
          </p:cNvSpPr>
          <p:nvPr/>
        </p:nvSpPr>
        <p:spPr bwMode="auto">
          <a:xfrm>
            <a:off x="468313" y="1484784"/>
            <a:ext cx="8388350" cy="5373266"/>
          </a:xfrm>
          <a:prstGeom prst="rect">
            <a:avLst/>
          </a:prstGeom>
          <a:noFill/>
          <a:ln w="9525">
            <a:noFill/>
            <a:miter lim="800000"/>
            <a:headEnd/>
            <a:tailEnd/>
          </a:ln>
        </p:spPr>
        <p:txBody>
          <a:bodyPr>
            <a:spAutoFit/>
          </a:bodyPr>
          <a:lstStyle/>
          <a:p>
            <a:pPr marL="342900" marR="0" lvl="1" indent="-342900" algn="l" defTabSz="914400" rtl="0" eaLnBrk="1" fontAlgn="base" latinLnBrk="1" hangingPunct="1">
              <a:lnSpc>
                <a:spcPct val="100000"/>
              </a:lnSpc>
              <a:spcBef>
                <a:spcPct val="20000"/>
              </a:spcBef>
              <a:spcAft>
                <a:spcPct val="0"/>
              </a:spcAft>
              <a:buClr>
                <a:srgbClr val="333399"/>
              </a:buClr>
              <a:buSzPct val="100000"/>
              <a:buFont typeface="Wingdings" pitchFamily="2" charset="2"/>
              <a:buChar char="q"/>
              <a:tabLst>
                <a:tab pos="1519238" algn="l"/>
                <a:tab pos="1527175" algn="l"/>
              </a:tabLst>
              <a:defRPr/>
            </a:pPr>
            <a:r>
              <a:rPr lang="en-US" altLang="ko-KR" sz="2000" b="1" noProof="0" dirty="0" smtClean="0">
                <a:solidFill>
                  <a:srgbClr val="333399"/>
                </a:solidFill>
                <a:ea typeface="굴림"/>
                <a:cs typeface="Arial" pitchFamily="34" charset="0"/>
                <a:sym typeface="Monotype Sorts" pitchFamily="2" charset="2"/>
              </a:rPr>
              <a:t>Ministry of Economy and Finance</a:t>
            </a:r>
            <a:endParaRPr kumimoji="1" lang="en-US" altLang="ko-KR" sz="2000" b="0" i="0" u="none" strike="noStrike" kern="1200" cap="none" spc="0" normalizeH="0" baseline="0" noProof="0" dirty="0" smtClean="0">
              <a:ln>
                <a:noFill/>
              </a:ln>
              <a:solidFill>
                <a:srgbClr val="000000"/>
              </a:solidFill>
              <a:effectLst/>
              <a:uLnTx/>
              <a:uFillTx/>
              <a:latin typeface="Arial" pitchFamily="34" charset="0"/>
              <a:ea typeface="굴림"/>
              <a:cs typeface="Arial" pitchFamily="34" charset="0"/>
              <a:sym typeface="Monotype Sorts" pitchFamily="2" charset="2"/>
            </a:endParaRPr>
          </a:p>
          <a:p>
            <a:pPr marL="800100" marR="0" lvl="2" indent="-342900" algn="l" defTabSz="914400" rtl="0" eaLnBrk="1" fontAlgn="base" latinLnBrk="1" hangingPunct="1">
              <a:lnSpc>
                <a:spcPct val="100000"/>
              </a:lnSpc>
              <a:spcBef>
                <a:spcPts val="100"/>
              </a:spcBef>
              <a:spcAft>
                <a:spcPts val="400"/>
              </a:spcAft>
              <a:buClr>
                <a:srgbClr val="FF0000"/>
              </a:buClr>
              <a:buSzPct val="100000"/>
              <a:buFont typeface="Wingdings" panose="05000000000000000000" pitchFamily="2" charset="2"/>
              <a:buChar char="l"/>
              <a:tabLst>
                <a:tab pos="1519238" algn="l"/>
                <a:tab pos="1527175" algn="l"/>
              </a:tabLst>
              <a:defRPr/>
            </a:pPr>
            <a:r>
              <a:rPr lang="en-US" altLang="ko-KR" sz="1800" dirty="0" smtClean="0">
                <a:solidFill>
                  <a:srgbClr val="000000"/>
                </a:solidFill>
                <a:sym typeface="Monotype Sorts" pitchFamily="2" charset="2"/>
              </a:rPr>
              <a:t>Formulates clear and consistent PPP policies</a:t>
            </a:r>
            <a:endParaRPr kumimoji="1" lang="en-US" altLang="ko-KR" sz="1800" b="0" i="0" u="none" strike="noStrike" kern="1200" cap="none" spc="0" normalizeH="0" baseline="0" noProof="0" dirty="0" smtClean="0">
              <a:ln>
                <a:noFill/>
              </a:ln>
              <a:solidFill>
                <a:srgbClr val="000000"/>
              </a:solidFill>
              <a:effectLst/>
              <a:uLnTx/>
              <a:uFillTx/>
              <a:latin typeface="Arial" pitchFamily="34" charset="0"/>
              <a:ea typeface="굴림" pitchFamily="50" charset="-127"/>
              <a:cs typeface="+mn-cs"/>
              <a:sym typeface="Monotype Sorts" pitchFamily="2" charset="2"/>
            </a:endParaRPr>
          </a:p>
          <a:p>
            <a:pPr marL="800100" marR="0" lvl="2" indent="-342900" algn="l" defTabSz="914400" rtl="0" eaLnBrk="1" fontAlgn="base" latinLnBrk="1" hangingPunct="1">
              <a:lnSpc>
                <a:spcPct val="100000"/>
              </a:lnSpc>
              <a:spcBef>
                <a:spcPts val="100"/>
              </a:spcBef>
              <a:spcAft>
                <a:spcPts val="400"/>
              </a:spcAft>
              <a:buClr>
                <a:srgbClr val="FF0000"/>
              </a:buClr>
              <a:buSzPct val="100000"/>
              <a:buFont typeface="Wingdings" panose="05000000000000000000" pitchFamily="2" charset="2"/>
              <a:buChar char="l"/>
              <a:tabLst>
                <a:tab pos="1519238" algn="l"/>
                <a:tab pos="1527175" algn="l"/>
              </a:tabLst>
              <a:defRPr/>
            </a:pPr>
            <a:r>
              <a:rPr lang="en-US" altLang="ko-KR" sz="1800" dirty="0" smtClean="0">
                <a:solidFill>
                  <a:srgbClr val="000000"/>
                </a:solidFill>
                <a:sym typeface="Monotype Sorts" pitchFamily="2" charset="2"/>
              </a:rPr>
              <a:t>Provides guidance</a:t>
            </a:r>
            <a:endParaRPr kumimoji="1" lang="en-US" altLang="ko-KR" sz="1800" b="0" i="0" u="none" strike="noStrike" kern="1200" cap="none" spc="0" normalizeH="0" baseline="0" noProof="0" dirty="0" smtClean="0">
              <a:ln>
                <a:noFill/>
              </a:ln>
              <a:solidFill>
                <a:srgbClr val="000000"/>
              </a:solidFill>
              <a:effectLst/>
              <a:uLnTx/>
              <a:uFillTx/>
              <a:latin typeface="Arial" pitchFamily="34" charset="0"/>
              <a:ea typeface="굴림" pitchFamily="50" charset="-127"/>
              <a:cs typeface="+mn-cs"/>
              <a:sym typeface="Monotype Sorts" pitchFamily="2" charset="2"/>
            </a:endParaRPr>
          </a:p>
          <a:p>
            <a:pPr marL="342900" marR="0" lvl="1" indent="-342900" algn="l" defTabSz="914400" rtl="0" eaLnBrk="1" fontAlgn="base" latinLnBrk="1" hangingPunct="1">
              <a:lnSpc>
                <a:spcPct val="100000"/>
              </a:lnSpc>
              <a:spcBef>
                <a:spcPct val="20000"/>
              </a:spcBef>
              <a:spcAft>
                <a:spcPct val="0"/>
              </a:spcAft>
              <a:buClr>
                <a:srgbClr val="333399"/>
              </a:buClr>
              <a:buSzPct val="100000"/>
              <a:buFont typeface="Wingdings" pitchFamily="2" charset="2"/>
              <a:buChar char="q"/>
              <a:tabLst>
                <a:tab pos="1519238" algn="l"/>
                <a:tab pos="1527175" algn="l"/>
              </a:tabLst>
              <a:defRPr/>
            </a:pPr>
            <a:r>
              <a:rPr lang="en-US" altLang="ko-KR" sz="2000" b="1" dirty="0" smtClean="0">
                <a:solidFill>
                  <a:srgbClr val="333399"/>
                </a:solidFill>
                <a:ea typeface="굴림"/>
                <a:cs typeface="Arial" pitchFamily="34" charset="0"/>
                <a:sym typeface="Monotype Sorts" pitchFamily="2" charset="2"/>
              </a:rPr>
              <a:t>PIMAC</a:t>
            </a:r>
          </a:p>
          <a:p>
            <a:pPr marL="800100" lvl="2" indent="-342900">
              <a:spcBef>
                <a:spcPct val="20000"/>
              </a:spcBef>
              <a:buClr>
                <a:srgbClr val="FF0000"/>
              </a:buClr>
              <a:buSzPct val="100000"/>
              <a:buFont typeface="Wingdings" panose="05000000000000000000" pitchFamily="2" charset="2"/>
              <a:buChar char="l"/>
              <a:tabLst>
                <a:tab pos="1519238" algn="l"/>
                <a:tab pos="1527175" algn="l"/>
              </a:tabLst>
              <a:defRPr/>
            </a:pPr>
            <a:r>
              <a:rPr kumimoji="1" lang="en-US" altLang="ko-KR" sz="2000" i="0" u="none" strike="noStrike" kern="1200" cap="none" spc="0" normalizeH="0" baseline="0" noProof="0" dirty="0" smtClean="0">
                <a:ln>
                  <a:noFill/>
                </a:ln>
                <a:effectLst/>
                <a:uLnTx/>
                <a:uFillTx/>
                <a:latin typeface="Arial" pitchFamily="34" charset="0"/>
                <a:ea typeface="굴림"/>
                <a:cs typeface="Arial" pitchFamily="34" charset="0"/>
                <a:sym typeface="Monotype Sorts" pitchFamily="2" charset="2"/>
              </a:rPr>
              <a:t>Publishes</a:t>
            </a:r>
            <a:r>
              <a:rPr kumimoji="1" lang="en-US" altLang="ko-KR" sz="2000" i="0" u="none" strike="noStrike" kern="1200" cap="none" spc="0" normalizeH="0" noProof="0" dirty="0" smtClean="0">
                <a:ln>
                  <a:noFill/>
                </a:ln>
                <a:effectLst/>
                <a:uLnTx/>
                <a:uFillTx/>
                <a:latin typeface="Arial" pitchFamily="34" charset="0"/>
                <a:ea typeface="굴림"/>
                <a:cs typeface="Arial" pitchFamily="34" charset="0"/>
                <a:sym typeface="Monotype Sorts" pitchFamily="2" charset="2"/>
              </a:rPr>
              <a:t> detailed guidelines and standardized documents</a:t>
            </a:r>
          </a:p>
          <a:p>
            <a:pPr marL="800100" lvl="2" indent="-342900">
              <a:spcBef>
                <a:spcPct val="20000"/>
              </a:spcBef>
              <a:buClr>
                <a:srgbClr val="FF0000"/>
              </a:buClr>
              <a:buSzPct val="100000"/>
              <a:buFont typeface="Wingdings" panose="05000000000000000000" pitchFamily="2" charset="2"/>
              <a:buChar char="l"/>
              <a:tabLst>
                <a:tab pos="1519238" algn="l"/>
                <a:tab pos="1527175" algn="l"/>
              </a:tabLst>
              <a:defRPr/>
            </a:pPr>
            <a:r>
              <a:rPr lang="en-US" altLang="ko-KR" sz="2000" baseline="0" dirty="0" smtClean="0">
                <a:ea typeface="굴림"/>
                <a:cs typeface="Arial" pitchFamily="34" charset="0"/>
                <a:sym typeface="Monotype Sorts" pitchFamily="2" charset="2"/>
              </a:rPr>
              <a:t>Reviews project</a:t>
            </a:r>
            <a:r>
              <a:rPr lang="en-US" altLang="ko-KR" sz="2000" dirty="0" smtClean="0">
                <a:ea typeface="굴림"/>
                <a:cs typeface="Arial" pitchFamily="34" charset="0"/>
                <a:sym typeface="Monotype Sorts" pitchFamily="2" charset="2"/>
              </a:rPr>
              <a:t> proposals, draft RFPs, and draft concession agreements</a:t>
            </a:r>
          </a:p>
          <a:p>
            <a:pPr marL="800100" lvl="2" indent="-342900">
              <a:spcBef>
                <a:spcPct val="20000"/>
              </a:spcBef>
              <a:buClr>
                <a:srgbClr val="FF0000"/>
              </a:buClr>
              <a:buSzPct val="100000"/>
              <a:buFont typeface="Wingdings" panose="05000000000000000000" pitchFamily="2" charset="2"/>
              <a:buChar char="l"/>
              <a:tabLst>
                <a:tab pos="1519238" algn="l"/>
                <a:tab pos="1527175" algn="l"/>
              </a:tabLst>
              <a:defRPr/>
            </a:pPr>
            <a:r>
              <a:rPr lang="en-US" altLang="ko-KR" sz="2000" dirty="0" smtClean="0">
                <a:ea typeface="굴림"/>
                <a:cs typeface="Arial" pitchFamily="34" charset="0"/>
                <a:sym typeface="Monotype Sorts" pitchFamily="2" charset="2"/>
              </a:rPr>
              <a:t>Assists in bidding processes and negotiations</a:t>
            </a:r>
          </a:p>
          <a:p>
            <a:pPr marL="800100" lvl="2" indent="-342900">
              <a:spcBef>
                <a:spcPct val="20000"/>
              </a:spcBef>
              <a:buClr>
                <a:srgbClr val="FF0000"/>
              </a:buClr>
              <a:buSzPct val="100000"/>
              <a:buFont typeface="Wingdings" panose="05000000000000000000" pitchFamily="2" charset="2"/>
              <a:buChar char="l"/>
              <a:tabLst>
                <a:tab pos="1519238" algn="l"/>
                <a:tab pos="1527175" algn="l"/>
              </a:tabLst>
              <a:defRPr/>
            </a:pPr>
            <a:r>
              <a:rPr lang="en-US" altLang="ko-KR" sz="2000" dirty="0" smtClean="0">
                <a:ea typeface="굴림"/>
                <a:cs typeface="Arial" pitchFamily="34" charset="0"/>
                <a:sym typeface="Monotype Sorts" pitchFamily="2" charset="2"/>
              </a:rPr>
              <a:t>Reviews refinancing plans and restructuring plans</a:t>
            </a:r>
          </a:p>
          <a:p>
            <a:pPr marL="800100" lvl="2" indent="-342900">
              <a:spcBef>
                <a:spcPct val="20000"/>
              </a:spcBef>
              <a:buClr>
                <a:srgbClr val="FF0000"/>
              </a:buClr>
              <a:buSzPct val="100000"/>
              <a:buFont typeface="Wingdings" panose="05000000000000000000" pitchFamily="2" charset="2"/>
              <a:buChar char="l"/>
              <a:tabLst>
                <a:tab pos="1519238" algn="l"/>
                <a:tab pos="1527175" algn="l"/>
              </a:tabLst>
              <a:defRPr/>
            </a:pPr>
            <a:r>
              <a:rPr kumimoji="1" lang="en-US" altLang="ko-KR" sz="2000" i="0" u="none" strike="noStrike" kern="1200" cap="none" spc="0" normalizeH="0" baseline="0" noProof="0" dirty="0" smtClean="0">
                <a:ln>
                  <a:noFill/>
                </a:ln>
                <a:effectLst/>
                <a:uLnTx/>
                <a:uFillTx/>
                <a:latin typeface="Arial" pitchFamily="34" charset="0"/>
                <a:ea typeface="굴림"/>
                <a:cs typeface="Arial" pitchFamily="34" charset="0"/>
                <a:sym typeface="Monotype Sorts" pitchFamily="2" charset="2"/>
              </a:rPr>
              <a:t>Provides</a:t>
            </a:r>
            <a:r>
              <a:rPr kumimoji="1" lang="en-US" altLang="ko-KR" sz="2000" i="0" u="none" strike="noStrike" kern="1200" cap="none" spc="0" normalizeH="0" noProof="0" dirty="0" smtClean="0">
                <a:ln>
                  <a:noFill/>
                </a:ln>
                <a:effectLst/>
                <a:uLnTx/>
                <a:uFillTx/>
                <a:latin typeface="Arial" pitchFamily="34" charset="0"/>
                <a:ea typeface="굴림"/>
                <a:cs typeface="Arial" pitchFamily="34" charset="0"/>
                <a:sym typeface="Monotype Sorts" pitchFamily="2" charset="2"/>
              </a:rPr>
              <a:t> consultations for contracting authorities</a:t>
            </a:r>
          </a:p>
          <a:p>
            <a:pPr marL="800100" lvl="2" indent="-342900">
              <a:spcBef>
                <a:spcPct val="20000"/>
              </a:spcBef>
              <a:buClr>
                <a:srgbClr val="FF0000"/>
              </a:buClr>
              <a:buSzPct val="100000"/>
              <a:buFont typeface="Wingdings" panose="05000000000000000000" pitchFamily="2" charset="2"/>
              <a:buChar char="l"/>
              <a:tabLst>
                <a:tab pos="1519238" algn="l"/>
                <a:tab pos="1527175" algn="l"/>
              </a:tabLst>
              <a:defRPr/>
            </a:pPr>
            <a:r>
              <a:rPr lang="en-US" altLang="ko-KR" sz="2000" noProof="0" dirty="0" smtClean="0">
                <a:ea typeface="굴림"/>
                <a:cs typeface="Arial" pitchFamily="34" charset="0"/>
                <a:sym typeface="Monotype Sorts" pitchFamily="2" charset="2"/>
              </a:rPr>
              <a:t>Provides consultations for the PPP dispute mediation committee</a:t>
            </a:r>
          </a:p>
          <a:p>
            <a:pPr marL="800100" lvl="2" indent="-342900">
              <a:spcBef>
                <a:spcPct val="20000"/>
              </a:spcBef>
              <a:buClr>
                <a:srgbClr val="FF0000"/>
              </a:buClr>
              <a:buSzPct val="100000"/>
              <a:buFont typeface="Wingdings" panose="05000000000000000000" pitchFamily="2" charset="2"/>
              <a:buChar char="l"/>
              <a:tabLst>
                <a:tab pos="1519238" algn="l"/>
                <a:tab pos="1527175" algn="l"/>
              </a:tabLst>
              <a:defRPr/>
            </a:pPr>
            <a:r>
              <a:rPr kumimoji="1" lang="en-US" altLang="ko-KR" sz="2000" i="0" u="none" strike="noStrike" kern="1200" cap="none" spc="0" normalizeH="0" dirty="0" smtClean="0">
                <a:ln>
                  <a:noFill/>
                </a:ln>
                <a:effectLst/>
                <a:uLnTx/>
                <a:uFillTx/>
                <a:latin typeface="Arial" pitchFamily="34" charset="0"/>
                <a:ea typeface="굴림"/>
                <a:cs typeface="Arial" pitchFamily="34" charset="0"/>
                <a:sym typeface="Monotype Sorts" pitchFamily="2" charset="2"/>
              </a:rPr>
              <a:t>Provides capacity-building programs</a:t>
            </a:r>
          </a:p>
          <a:p>
            <a:pPr marL="800100" lvl="2" indent="-342900">
              <a:spcBef>
                <a:spcPct val="20000"/>
              </a:spcBef>
              <a:buClr>
                <a:srgbClr val="FF0000"/>
              </a:buClr>
              <a:buSzPct val="100000"/>
              <a:buFont typeface="Wingdings" panose="05000000000000000000" pitchFamily="2" charset="2"/>
              <a:buChar char="l"/>
              <a:tabLst>
                <a:tab pos="1519238" algn="l"/>
                <a:tab pos="1527175" algn="l"/>
              </a:tabLst>
              <a:defRPr/>
            </a:pPr>
            <a:r>
              <a:rPr lang="en-US" altLang="ko-KR" sz="2000" noProof="0" dirty="0" smtClean="0">
                <a:ea typeface="굴림"/>
                <a:cs typeface="Arial" pitchFamily="34" charset="0"/>
                <a:sym typeface="Monotype Sorts" pitchFamily="2" charset="2"/>
              </a:rPr>
              <a:t>Manages PPP database</a:t>
            </a:r>
            <a:endParaRPr kumimoji="1" lang="en-US" altLang="ko-KR" sz="2000" i="0" u="none" strike="noStrike" kern="1200" cap="none" spc="0" normalizeH="0" noProof="0" dirty="0" smtClean="0">
              <a:ln>
                <a:noFill/>
              </a:ln>
              <a:effectLst/>
              <a:uLnTx/>
              <a:uFillTx/>
              <a:latin typeface="Arial" pitchFamily="34" charset="0"/>
              <a:ea typeface="굴림"/>
              <a:cs typeface="Arial" pitchFamily="34" charset="0"/>
              <a:sym typeface="Monotype Sorts" pitchFamily="2" charset="2"/>
            </a:endParaRPr>
          </a:p>
          <a:p>
            <a:pPr marL="800100" lvl="2" indent="-342900">
              <a:spcBef>
                <a:spcPct val="20000"/>
              </a:spcBef>
              <a:buClr>
                <a:srgbClr val="FF0000"/>
              </a:buClr>
              <a:buSzPct val="100000"/>
              <a:buFont typeface="Wingdings" panose="05000000000000000000" pitchFamily="2" charset="2"/>
              <a:buChar char="l"/>
              <a:tabLst>
                <a:tab pos="1519238" algn="l"/>
                <a:tab pos="1527175" algn="l"/>
              </a:tabLst>
              <a:defRPr/>
            </a:pPr>
            <a:endParaRPr kumimoji="1" lang="en-US" altLang="ko-KR" sz="2000" i="0" u="none" strike="noStrike" kern="1200" cap="none" spc="0" normalizeH="0" baseline="0" noProof="0" dirty="0" smtClean="0">
              <a:ln>
                <a:noFill/>
              </a:ln>
              <a:effectLst/>
              <a:uLnTx/>
              <a:uFillTx/>
              <a:latin typeface="Arial" pitchFamily="34" charset="0"/>
              <a:ea typeface="굴림"/>
              <a:cs typeface="Arial" pitchFamily="34" charset="0"/>
              <a:sym typeface="Monotype Sorts" pitchFamily="2" charset="2"/>
            </a:endParaRPr>
          </a:p>
          <a:p>
            <a:pPr marL="342900" marR="0" lvl="1" indent="-342900" algn="l" defTabSz="914400" rtl="0" eaLnBrk="1" fontAlgn="base" latinLnBrk="1" hangingPunct="1">
              <a:lnSpc>
                <a:spcPct val="100000"/>
              </a:lnSpc>
              <a:spcBef>
                <a:spcPts val="100"/>
              </a:spcBef>
              <a:spcAft>
                <a:spcPts val="600"/>
              </a:spcAft>
              <a:buClr>
                <a:srgbClr val="333399"/>
              </a:buClr>
              <a:buSzPct val="100000"/>
              <a:buFontTx/>
              <a:buBlip>
                <a:blip r:embed="rId3"/>
              </a:buBlip>
              <a:tabLst>
                <a:tab pos="1519238" algn="l"/>
                <a:tab pos="1527175" algn="l"/>
              </a:tabLst>
              <a:defRPr/>
            </a:pPr>
            <a:endParaRPr kumimoji="1" lang="en-US" altLang="ko-KR" sz="1800" b="0" i="0" u="none" strike="noStrike" kern="1200" cap="none" spc="0" normalizeH="0" baseline="0" noProof="0" dirty="0">
              <a:ln>
                <a:noFill/>
              </a:ln>
              <a:solidFill>
                <a:srgbClr val="000066"/>
              </a:solidFill>
              <a:effectLst/>
              <a:uLnTx/>
              <a:uFillTx/>
              <a:latin typeface="Arial" pitchFamily="34" charset="0"/>
              <a:ea typeface="굴림" pitchFamily="50" charset="-127"/>
              <a:cs typeface="Arial" pitchFamily="34" charset="0"/>
              <a:sym typeface="Monotype Sorts" pitchFamily="2" charset="2"/>
            </a:endParaRPr>
          </a:p>
        </p:txBody>
      </p:sp>
      <p:sp>
        <p:nvSpPr>
          <p:cNvPr id="8" name="슬라이드 번호 개체 틀 4"/>
          <p:cNvSpPr txBox="1">
            <a:spLocks noGrp="1"/>
          </p:cNvSpPr>
          <p:nvPr/>
        </p:nvSpPr>
        <p:spPr bwMode="auto">
          <a:xfrm>
            <a:off x="7010400" y="6381750"/>
            <a:ext cx="2133600" cy="476250"/>
          </a:xfrm>
          <a:prstGeom prst="rect">
            <a:avLst/>
          </a:prstGeom>
          <a:noFill/>
          <a:ln w="9525">
            <a:noFill/>
            <a:miter lim="800000"/>
            <a:headEnd/>
            <a:tailEnd/>
          </a:ln>
        </p:spPr>
        <p:txBody>
          <a:bodyPr anchor="ctr"/>
          <a:lstStyle/>
          <a:p>
            <a:pPr marL="0" marR="0" lvl="0" indent="0" algn="r" defTabSz="914400" rtl="0" eaLnBrk="1" fontAlgn="base" latinLnBrk="1" hangingPunct="1">
              <a:lnSpc>
                <a:spcPct val="100000"/>
              </a:lnSpc>
              <a:spcBef>
                <a:spcPct val="0"/>
              </a:spcBef>
              <a:spcAft>
                <a:spcPct val="0"/>
              </a:spcAft>
              <a:buClrTx/>
              <a:buSzTx/>
              <a:buFontTx/>
              <a:buNone/>
              <a:tabLst/>
              <a:defRPr/>
            </a:pPr>
            <a:fld id="{D8A9DE34-8C80-4C40-9312-8FC09393DAED}" type="slidenum">
              <a:rPr kumimoji="1" lang="en-US" altLang="ko-KR" sz="1000" b="0" i="0" u="none" strike="noStrike" kern="1200" cap="none" spc="0" normalizeH="0" baseline="0" noProof="0">
                <a:ln>
                  <a:noFill/>
                </a:ln>
                <a:solidFill>
                  <a:srgbClr val="000000"/>
                </a:solidFill>
                <a:effectLst/>
                <a:uLnTx/>
                <a:uFillTx/>
                <a:latin typeface="Arial" pitchFamily="34" charset="0"/>
                <a:ea typeface="굴림" pitchFamily="50" charset="-127"/>
                <a:cs typeface="Arial" pitchFamily="34" charset="0"/>
              </a:rPr>
              <a:pPr marL="0" marR="0" lvl="0" indent="0" algn="r" defTabSz="914400" rtl="0" eaLnBrk="1" fontAlgn="base" latinLnBrk="1" hangingPunct="1">
                <a:lnSpc>
                  <a:spcPct val="100000"/>
                </a:lnSpc>
                <a:spcBef>
                  <a:spcPct val="0"/>
                </a:spcBef>
                <a:spcAft>
                  <a:spcPct val="0"/>
                </a:spcAft>
                <a:buClrTx/>
                <a:buSzTx/>
                <a:buFontTx/>
                <a:buNone/>
                <a:tabLst/>
                <a:defRPr/>
              </a:pPr>
              <a:t>12</a:t>
            </a:fld>
            <a:endParaRPr kumimoji="1" lang="en-US" altLang="ko-KR" sz="1000" b="0" i="0" u="none" strike="noStrike" kern="1200" cap="none" spc="0" normalizeH="0" baseline="0" noProof="0" dirty="0">
              <a:ln>
                <a:noFill/>
              </a:ln>
              <a:solidFill>
                <a:srgbClr val="000000"/>
              </a:solidFill>
              <a:effectLst/>
              <a:uLnTx/>
              <a:uFillTx/>
              <a:latin typeface="Arial" pitchFamily="34" charset="0"/>
              <a:ea typeface="굴림" pitchFamily="50" charset="-127"/>
              <a:cs typeface="Arial" pitchFamily="34" charset="0"/>
            </a:endParaRPr>
          </a:p>
        </p:txBody>
      </p:sp>
    </p:spTree>
    <p:extLst>
      <p:ext uri="{BB962C8B-B14F-4D97-AF65-F5344CB8AC3E}">
        <p14:creationId xmlns:p14="http://schemas.microsoft.com/office/powerpoint/2010/main" val="13647462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슬라이드 번호 개체 틀 1"/>
          <p:cNvSpPr>
            <a:spLocks noGrp="1"/>
          </p:cNvSpPr>
          <p:nvPr>
            <p:ph type="sldNum" sz="quarter" idx="4294967295"/>
          </p:nvPr>
        </p:nvSpPr>
        <p:spPr>
          <a:xfrm>
            <a:off x="7010400" y="6381750"/>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a:solidFill>
                  <a:schemeClr val="tx1"/>
                </a:solidFill>
                <a:latin typeface="Arial" pitchFamily="34" charset="0"/>
                <a:ea typeface="굴림" pitchFamily="50" charset="-127"/>
              </a:defRPr>
            </a:lvl1pPr>
            <a:lvl2pPr marL="742950" indent="-285750">
              <a:defRPr kumimoji="1" sz="2800">
                <a:solidFill>
                  <a:schemeClr val="tx1"/>
                </a:solidFill>
                <a:latin typeface="Arial" pitchFamily="34" charset="0"/>
                <a:ea typeface="굴림" pitchFamily="50" charset="-127"/>
              </a:defRPr>
            </a:lvl2pPr>
            <a:lvl3pPr marL="1143000" indent="-228600">
              <a:defRPr kumimoji="1" sz="2800">
                <a:solidFill>
                  <a:schemeClr val="tx1"/>
                </a:solidFill>
                <a:latin typeface="Arial" pitchFamily="34" charset="0"/>
                <a:ea typeface="굴림" pitchFamily="50" charset="-127"/>
              </a:defRPr>
            </a:lvl3pPr>
            <a:lvl4pPr marL="1600200" indent="-228600">
              <a:defRPr kumimoji="1" sz="2800">
                <a:solidFill>
                  <a:schemeClr val="tx1"/>
                </a:solidFill>
                <a:latin typeface="Arial" pitchFamily="34" charset="0"/>
                <a:ea typeface="굴림" pitchFamily="50" charset="-127"/>
              </a:defRPr>
            </a:lvl4pPr>
            <a:lvl5pPr marL="2057400" indent="-228600">
              <a:defRPr kumimoji="1" sz="2800">
                <a:solidFill>
                  <a:schemeClr val="tx1"/>
                </a:solidFill>
                <a:latin typeface="Arial" pitchFamily="34" charset="0"/>
                <a:ea typeface="굴림" pitchFamily="50" charset="-127"/>
              </a:defRPr>
            </a:lvl5pPr>
            <a:lvl6pPr marL="2514600" indent="-228600" eaLnBrk="0" fontAlgn="base" hangingPunct="0">
              <a:spcBef>
                <a:spcPct val="0"/>
              </a:spcBef>
              <a:spcAft>
                <a:spcPct val="0"/>
              </a:spcAft>
              <a:defRPr kumimoji="1" sz="2800">
                <a:solidFill>
                  <a:schemeClr val="tx1"/>
                </a:solidFill>
                <a:latin typeface="Arial" pitchFamily="34" charset="0"/>
                <a:ea typeface="굴림" pitchFamily="50" charset="-127"/>
              </a:defRPr>
            </a:lvl6pPr>
            <a:lvl7pPr marL="2971800" indent="-228600" eaLnBrk="0" fontAlgn="base" hangingPunct="0">
              <a:spcBef>
                <a:spcPct val="0"/>
              </a:spcBef>
              <a:spcAft>
                <a:spcPct val="0"/>
              </a:spcAft>
              <a:defRPr kumimoji="1" sz="2800">
                <a:solidFill>
                  <a:schemeClr val="tx1"/>
                </a:solidFill>
                <a:latin typeface="Arial" pitchFamily="34" charset="0"/>
                <a:ea typeface="굴림" pitchFamily="50" charset="-127"/>
              </a:defRPr>
            </a:lvl7pPr>
            <a:lvl8pPr marL="3429000" indent="-228600" eaLnBrk="0" fontAlgn="base" hangingPunct="0">
              <a:spcBef>
                <a:spcPct val="0"/>
              </a:spcBef>
              <a:spcAft>
                <a:spcPct val="0"/>
              </a:spcAft>
              <a:defRPr kumimoji="1" sz="2800">
                <a:solidFill>
                  <a:schemeClr val="tx1"/>
                </a:solidFill>
                <a:latin typeface="Arial" pitchFamily="34" charset="0"/>
                <a:ea typeface="굴림" pitchFamily="50" charset="-127"/>
              </a:defRPr>
            </a:lvl8pPr>
            <a:lvl9pPr marL="3886200" indent="-228600" eaLnBrk="0" fontAlgn="base" hangingPunct="0">
              <a:spcBef>
                <a:spcPct val="0"/>
              </a:spcBef>
              <a:spcAft>
                <a:spcPct val="0"/>
              </a:spcAft>
              <a:defRPr kumimoji="1" sz="2800">
                <a:solidFill>
                  <a:schemeClr val="tx1"/>
                </a:solidFill>
                <a:latin typeface="Arial" pitchFamily="34" charset="0"/>
                <a:ea typeface="굴림" pitchFamily="50" charset="-127"/>
              </a:defRPr>
            </a:lvl9pPr>
          </a:lstStyle>
          <a:p>
            <a:pPr marL="0" marR="0" lvl="0" indent="0" algn="r" defTabSz="914400" rtl="0" eaLnBrk="1" fontAlgn="base" latinLnBrk="1" hangingPunct="1">
              <a:lnSpc>
                <a:spcPct val="100000"/>
              </a:lnSpc>
              <a:spcBef>
                <a:spcPct val="0"/>
              </a:spcBef>
              <a:spcAft>
                <a:spcPct val="0"/>
              </a:spcAft>
              <a:buClrTx/>
              <a:buSzTx/>
              <a:buFontTx/>
              <a:buNone/>
              <a:tabLst/>
              <a:defRPr/>
            </a:pPr>
            <a:endParaRPr kumimoji="0" lang="en-US" altLang="ko-KR" sz="1000" b="0" i="0" u="none" strike="noStrike" kern="1200" cap="none" spc="0" normalizeH="0" baseline="0" noProof="0" smtClean="0">
              <a:ln>
                <a:noFill/>
              </a:ln>
              <a:solidFill>
                <a:srgbClr val="000000"/>
              </a:solidFill>
              <a:effectLst/>
              <a:uLnTx/>
              <a:uFillTx/>
              <a:latin typeface="Arial" pitchFamily="34" charset="0"/>
              <a:ea typeface="굴림" pitchFamily="50" charset="-127"/>
              <a:cs typeface="Arial" pitchFamily="34" charset="0"/>
            </a:endParaRPr>
          </a:p>
          <a:p>
            <a:pPr marL="0" marR="0" lvl="0" indent="0" algn="r" defTabSz="914400" rtl="0" eaLnBrk="1" fontAlgn="base" latinLnBrk="1" hangingPunct="1">
              <a:lnSpc>
                <a:spcPct val="100000"/>
              </a:lnSpc>
              <a:spcBef>
                <a:spcPct val="0"/>
              </a:spcBef>
              <a:spcAft>
                <a:spcPct val="0"/>
              </a:spcAft>
              <a:buClrTx/>
              <a:buSzTx/>
              <a:buFontTx/>
              <a:buNone/>
              <a:tabLst/>
              <a:defRPr/>
            </a:pPr>
            <a:fld id="{D0F19ADD-5249-4EF5-BD22-A68B20CAF2DA}" type="slidenum">
              <a:rPr kumimoji="0" lang="en-US" altLang="ko-KR" sz="1000" b="0" i="0" u="none" strike="noStrike" kern="1200" cap="none" spc="0" normalizeH="0" baseline="0" noProof="0" smtClean="0">
                <a:ln>
                  <a:noFill/>
                </a:ln>
                <a:solidFill>
                  <a:srgbClr val="000000"/>
                </a:solidFill>
                <a:effectLst/>
                <a:uLnTx/>
                <a:uFillTx/>
                <a:latin typeface="Arial" pitchFamily="34" charset="0"/>
                <a:ea typeface="굴림" pitchFamily="50" charset="-127"/>
                <a:cs typeface="Arial" pitchFamily="34" charset="0"/>
              </a:rPr>
              <a:pPr marL="0" marR="0" lvl="0" indent="0" algn="r" defTabSz="914400" rtl="0" eaLnBrk="1" fontAlgn="base" latinLnBrk="1" hangingPunct="1">
                <a:lnSpc>
                  <a:spcPct val="100000"/>
                </a:lnSpc>
                <a:spcBef>
                  <a:spcPct val="0"/>
                </a:spcBef>
                <a:spcAft>
                  <a:spcPct val="0"/>
                </a:spcAft>
                <a:buClrTx/>
                <a:buSzTx/>
                <a:buFontTx/>
                <a:buNone/>
                <a:tabLst/>
                <a:defRPr/>
              </a:pPr>
              <a:t>13</a:t>
            </a:fld>
            <a:endParaRPr kumimoji="0" lang="en-US" altLang="ko-KR" sz="1000" b="0" i="0" u="none" strike="noStrike" kern="1200" cap="none" spc="0" normalizeH="0" baseline="0" noProof="0" smtClean="0">
              <a:ln>
                <a:noFill/>
              </a:ln>
              <a:solidFill>
                <a:srgbClr val="000000"/>
              </a:solidFill>
              <a:effectLst/>
              <a:uLnTx/>
              <a:uFillTx/>
              <a:latin typeface="Arial" pitchFamily="34" charset="0"/>
              <a:ea typeface="굴림" pitchFamily="50" charset="-127"/>
              <a:cs typeface="Arial" pitchFamily="34" charset="0"/>
            </a:endParaRPr>
          </a:p>
        </p:txBody>
      </p:sp>
      <p:sp>
        <p:nvSpPr>
          <p:cNvPr id="78" name="TextBox 77"/>
          <p:cNvSpPr txBox="1"/>
          <p:nvPr/>
        </p:nvSpPr>
        <p:spPr>
          <a:xfrm>
            <a:off x="1538529" y="5399092"/>
            <a:ext cx="6488277" cy="313932"/>
          </a:xfrm>
          <a:prstGeom prst="rect">
            <a:avLst/>
          </a:prstGeom>
          <a:noFill/>
        </p:spPr>
        <p:txBody>
          <a:bodyPr wrap="square" rtlCol="0">
            <a:spAutoFit/>
          </a:bodyPr>
          <a:lstStyle/>
          <a:p>
            <a:pPr marL="0" marR="0" lvl="0" indent="-514350" algn="l" defTabSz="914400" rtl="0" eaLnBrk="1" fontAlgn="base" latinLnBrk="1" hangingPunct="1">
              <a:lnSpc>
                <a:spcPct val="120000"/>
              </a:lnSpc>
              <a:spcBef>
                <a:spcPct val="0"/>
              </a:spcBef>
              <a:spcAft>
                <a:spcPct val="0"/>
              </a:spcAft>
              <a:buClrTx/>
              <a:buSzTx/>
              <a:buFontTx/>
              <a:buNone/>
              <a:tabLst/>
              <a:defRPr/>
            </a:pPr>
            <a:r>
              <a:rPr kumimoji="1" lang="en-US" altLang="ko-KR" sz="1200" b="0" i="0" u="none" strike="noStrike" kern="1200" cap="none" spc="-30" normalizeH="0" baseline="0" noProof="0" dirty="0" smtClean="0">
                <a:ln>
                  <a:noFill/>
                </a:ln>
                <a:solidFill>
                  <a:prstClr val="black">
                    <a:lumMod val="65000"/>
                    <a:lumOff val="35000"/>
                  </a:prstClr>
                </a:solidFill>
                <a:effectLst/>
                <a:uLnTx/>
                <a:uFillTx/>
                <a:latin typeface="Times New Roman" pitchFamily="18" charset="0"/>
                <a:ea typeface="굴림" pitchFamily="50" charset="-127"/>
                <a:cs typeface="Times New Roman" pitchFamily="18" charset="0"/>
              </a:rPr>
              <a:t>*As of March 2018</a:t>
            </a:r>
          </a:p>
        </p:txBody>
      </p:sp>
      <p:graphicFrame>
        <p:nvGraphicFramePr>
          <p:cNvPr id="79" name="내용 개체 틀 3"/>
          <p:cNvGraphicFramePr>
            <a:graphicFrameLocks/>
          </p:cNvGraphicFramePr>
          <p:nvPr>
            <p:extLst/>
          </p:nvPr>
        </p:nvGraphicFramePr>
        <p:xfrm>
          <a:off x="1547664" y="1616423"/>
          <a:ext cx="5688632" cy="3727273"/>
        </p:xfrm>
        <a:graphic>
          <a:graphicData uri="http://schemas.openxmlformats.org/drawingml/2006/table">
            <a:tbl>
              <a:tblPr firstRow="1" bandRow="1">
                <a:tableStyleId>{72833802-FEF1-4C79-8D5D-14CF1EAF98D9}</a:tableStyleId>
              </a:tblPr>
              <a:tblGrid>
                <a:gridCol w="3496404">
                  <a:extLst>
                    <a:ext uri="{9D8B030D-6E8A-4147-A177-3AD203B41FA5}">
                      <a16:colId xmlns:a16="http://schemas.microsoft.com/office/drawing/2014/main" val="20000"/>
                    </a:ext>
                  </a:extLst>
                </a:gridCol>
                <a:gridCol w="2192228">
                  <a:extLst>
                    <a:ext uri="{9D8B030D-6E8A-4147-A177-3AD203B41FA5}">
                      <a16:colId xmlns:a16="http://schemas.microsoft.com/office/drawing/2014/main" val="20001"/>
                    </a:ext>
                  </a:extLst>
                </a:gridCol>
              </a:tblGrid>
              <a:tr h="293369">
                <a:tc>
                  <a:txBody>
                    <a:bodyPr/>
                    <a:lstStyle/>
                    <a:p>
                      <a:pPr algn="ctr" latinLnBrk="1">
                        <a:lnSpc>
                          <a:spcPct val="110000"/>
                        </a:lnSpc>
                      </a:pPr>
                      <a:r>
                        <a:rPr lang="en-US" altLang="ko-KR" sz="1200" spc="-30" dirty="0" smtClean="0">
                          <a:effectLst>
                            <a:outerShdw blurRad="38100" dist="38100" dir="2700000" algn="tl">
                              <a:srgbClr val="000000">
                                <a:alpha val="43137"/>
                              </a:srgbClr>
                            </a:outerShdw>
                          </a:effectLst>
                          <a:latin typeface="Arial" panose="020B0604020202020204" pitchFamily="34" charset="0"/>
                          <a:ea typeface="Arial Unicode MS" pitchFamily="50" charset="-127"/>
                          <a:cs typeface="Arial" panose="020B0604020202020204" pitchFamily="34" charset="0"/>
                        </a:rPr>
                        <a:t>Areas of Expertise</a:t>
                      </a:r>
                      <a:endParaRPr lang="ko-KR" altLang="en-US" sz="1200" b="1" spc="-30" dirty="0">
                        <a:solidFill>
                          <a:srgbClr val="E82C2E"/>
                        </a:solidFill>
                        <a:effectLst>
                          <a:outerShdw blurRad="38100" dist="38100" dir="2700000" algn="tl">
                            <a:srgbClr val="000000">
                              <a:alpha val="43137"/>
                            </a:srgbClr>
                          </a:outerShdw>
                        </a:effectLst>
                        <a:latin typeface="Arial" panose="020B0604020202020204" pitchFamily="34" charset="0"/>
                        <a:ea typeface="Arial Unicode MS" pitchFamily="50" charset="-127"/>
                        <a:cs typeface="Arial" panose="020B0604020202020204" pitchFamily="34" charset="0"/>
                      </a:endParaRPr>
                    </a:p>
                  </a:txBody>
                  <a:tcPr marL="92887" marR="92887" marT="46444" marB="46444"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pPr algn="ctr" latinLnBrk="1">
                        <a:lnSpc>
                          <a:spcPct val="110000"/>
                        </a:lnSpc>
                      </a:pPr>
                      <a:r>
                        <a:rPr lang="en-US" altLang="ko-KR" sz="1200" spc="-30" dirty="0" smtClean="0">
                          <a:effectLst>
                            <a:outerShdw blurRad="38100" dist="38100" dir="2700000" algn="tl">
                              <a:srgbClr val="000000">
                                <a:alpha val="43137"/>
                              </a:srgbClr>
                            </a:outerShdw>
                          </a:effectLst>
                          <a:latin typeface="Arial" panose="020B0604020202020204" pitchFamily="34" charset="0"/>
                          <a:ea typeface="Arial Unicode MS" pitchFamily="50" charset="-127"/>
                          <a:cs typeface="Arial" panose="020B0604020202020204" pitchFamily="34" charset="0"/>
                        </a:rPr>
                        <a:t>Head Count</a:t>
                      </a:r>
                      <a:endParaRPr lang="ko-KR" altLang="en-US" sz="1200" b="1" spc="-30" dirty="0">
                        <a:solidFill>
                          <a:srgbClr val="E82C2E"/>
                        </a:solidFill>
                        <a:effectLst>
                          <a:outerShdw blurRad="38100" dist="38100" dir="2700000" algn="tl">
                            <a:srgbClr val="000000">
                              <a:alpha val="43137"/>
                            </a:srgbClr>
                          </a:outerShdw>
                        </a:effectLst>
                        <a:latin typeface="Arial" panose="020B0604020202020204" pitchFamily="34" charset="0"/>
                        <a:ea typeface="Arial Unicode MS" pitchFamily="50" charset="-127"/>
                        <a:cs typeface="Arial" panose="020B0604020202020204" pitchFamily="34" charset="0"/>
                      </a:endParaRPr>
                    </a:p>
                  </a:txBody>
                  <a:tcPr marL="92887" marR="92887" marT="46444" marB="46444"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10000"/>
                  </a:ext>
                </a:extLst>
              </a:tr>
              <a:tr h="324384">
                <a:tc>
                  <a:txBody>
                    <a:bodyPr/>
                    <a:lstStyle/>
                    <a:p>
                      <a:pPr algn="l" latinLnBrk="1">
                        <a:lnSpc>
                          <a:spcPct val="110000"/>
                        </a:lnSpc>
                      </a:pPr>
                      <a:r>
                        <a:rPr lang="en-US" altLang="ko-KR" sz="1200" b="0" spc="-3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Economics/Statistics</a:t>
                      </a:r>
                      <a:endParaRPr lang="ko-KR" altLang="en-US" sz="1200" b="0" spc="-30" dirty="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endParaRPr>
                    </a:p>
                  </a:txBody>
                  <a:tcPr marL="92887" marR="92887" marT="46444" marB="46444" anchor="ctr">
                    <a:lnL w="9525" cap="flat" cmpd="sng" algn="ctr">
                      <a:noFill/>
                      <a:prstDash val="solid"/>
                    </a:lnL>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lnSpc>
                          <a:spcPct val="110000"/>
                        </a:lnSpc>
                      </a:pPr>
                      <a:r>
                        <a:rPr lang="en-US" altLang="ko-KR" sz="1200" b="0" spc="-3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26</a:t>
                      </a:r>
                      <a:endParaRPr lang="ko-KR" altLang="en-US" sz="1200" b="0" spc="-30" dirty="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endParaRPr>
                    </a:p>
                  </a:txBody>
                  <a:tcPr marL="92887" marR="92887" marT="46444" marB="46444" anchor="ctr">
                    <a:lnR w="9525" cap="flat" cmpd="sng" algn="ctr">
                      <a:noFill/>
                      <a:prstDash val="soli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24384">
                <a:tc>
                  <a:txBody>
                    <a:bodyPr/>
                    <a:lstStyle/>
                    <a:p>
                      <a:pPr algn="l" latinLnBrk="1">
                        <a:lnSpc>
                          <a:spcPct val="110000"/>
                        </a:lnSpc>
                      </a:pPr>
                      <a:r>
                        <a:rPr lang="en-US" altLang="ko-KR" sz="1200" b="0" spc="-3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Business/Accounting</a:t>
                      </a:r>
                      <a:endParaRPr lang="ko-KR" altLang="en-US" sz="1200" b="0" spc="-30" dirty="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endParaRPr>
                    </a:p>
                  </a:txBody>
                  <a:tcPr marL="92887" marR="92887" marT="46444" marB="46444" anchor="ctr">
                    <a:lnL w="9525" cap="flat" cmpd="sng" algn="ctr">
                      <a:noFill/>
                      <a:prstDash val="solid"/>
                    </a:lnL>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pPr algn="ctr" latinLnBrk="1">
                        <a:lnSpc>
                          <a:spcPct val="110000"/>
                        </a:lnSpc>
                      </a:pPr>
                      <a:r>
                        <a:rPr lang="en-US" altLang="ko-KR" sz="1200" b="0" spc="-3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12</a:t>
                      </a:r>
                      <a:endParaRPr lang="ko-KR" altLang="en-US" sz="1200" b="0" spc="-30" dirty="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endParaRPr>
                    </a:p>
                  </a:txBody>
                  <a:tcPr marL="92887" marR="92887" marT="46444" marB="46444" anchor="ctr">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2"/>
                  </a:ext>
                </a:extLst>
              </a:tr>
              <a:tr h="556842">
                <a:tc>
                  <a:txBody>
                    <a:bodyPr/>
                    <a:lstStyle/>
                    <a:p>
                      <a:pPr algn="l" latinLnBrk="1">
                        <a:lnSpc>
                          <a:spcPct val="110000"/>
                        </a:lnSpc>
                      </a:pPr>
                      <a:r>
                        <a:rPr lang="en-US" altLang="ko-KR" sz="1200" b="0" spc="-3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Engineering</a:t>
                      </a:r>
                    </a:p>
                    <a:p>
                      <a:pPr algn="l" latinLnBrk="1">
                        <a:lnSpc>
                          <a:spcPct val="110000"/>
                        </a:lnSpc>
                      </a:pPr>
                      <a:r>
                        <a:rPr lang="en-US" altLang="ko-KR" sz="1200" b="0" spc="-3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(civil,</a:t>
                      </a:r>
                      <a:r>
                        <a:rPr lang="en-US" altLang="ko-KR" sz="1200" b="0" spc="-30" baseline="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 architecture, environment, etc.)</a:t>
                      </a:r>
                      <a:endParaRPr lang="ko-KR" altLang="en-US" sz="1200" b="0" spc="-3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endParaRPr>
                    </a:p>
                  </a:txBody>
                  <a:tcPr marL="92887" marR="92887" marT="46444" marB="46444" anchor="ctr">
                    <a:lnL w="9525" cap="flat" cmpd="sng" algn="ctr">
                      <a:noFill/>
                      <a:prstDash val="solid"/>
                    </a:lnL>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pPr algn="ctr" latinLnBrk="1">
                        <a:lnSpc>
                          <a:spcPct val="110000"/>
                        </a:lnSpc>
                      </a:pPr>
                      <a:r>
                        <a:rPr lang="en-US" altLang="ko-KR" sz="1200" b="0" spc="-3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23</a:t>
                      </a:r>
                      <a:endParaRPr lang="ko-KR" altLang="en-US" sz="1200" b="0" spc="-30" dirty="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endParaRPr>
                    </a:p>
                  </a:txBody>
                  <a:tcPr marL="92887" marR="92887" marT="46444" marB="46444" anchor="ctr">
                    <a:lnR w="9525" cap="flat" cmpd="sng" algn="ctr">
                      <a:noFill/>
                      <a:prstDash val="soli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3"/>
                  </a:ext>
                </a:extLst>
              </a:tr>
              <a:tr h="373229">
                <a:tc>
                  <a:txBody>
                    <a:bodyPr/>
                    <a:lstStyle/>
                    <a:p>
                      <a:pPr algn="l" latinLnBrk="1">
                        <a:lnSpc>
                          <a:spcPct val="110000"/>
                        </a:lnSpc>
                      </a:pPr>
                      <a:r>
                        <a:rPr lang="en-US" altLang="ko-KR" sz="1200" b="0" spc="-3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Urban</a:t>
                      </a:r>
                      <a:r>
                        <a:rPr lang="en-US" altLang="ko-KR" sz="1200" b="0" spc="-30" baseline="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 planning/Urban  engineering/Transport</a:t>
                      </a:r>
                      <a:endParaRPr lang="ko-KR" altLang="en-US" sz="1200" b="0" spc="-3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endParaRPr>
                    </a:p>
                  </a:txBody>
                  <a:tcPr marL="92887" marR="92887" marT="46444" marB="46444" anchor="ctr">
                    <a:lnL w="9525" cap="flat" cmpd="sng" algn="ctr">
                      <a:noFill/>
                      <a:prstDash val="solid"/>
                    </a:lnL>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pPr algn="ctr" latinLnBrk="1">
                        <a:lnSpc>
                          <a:spcPct val="110000"/>
                        </a:lnSpc>
                      </a:pPr>
                      <a:r>
                        <a:rPr lang="en-US" altLang="ko-KR" sz="1200" b="0" spc="-3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13</a:t>
                      </a:r>
                      <a:endParaRPr lang="ko-KR" altLang="en-US" sz="1200" b="0" spc="-30" dirty="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endParaRPr>
                    </a:p>
                  </a:txBody>
                  <a:tcPr marL="92887" marR="92887" marT="46444" marB="46444" anchor="ctr">
                    <a:lnR w="9525" cap="flat" cmpd="sng" algn="ctr">
                      <a:noFill/>
                      <a:prstDash val="soli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4"/>
                  </a:ext>
                </a:extLst>
              </a:tr>
              <a:tr h="324384">
                <a:tc>
                  <a:txBody>
                    <a:bodyPr/>
                    <a:lstStyle/>
                    <a:p>
                      <a:pPr algn="l" latinLnBrk="1">
                        <a:lnSpc>
                          <a:spcPct val="110000"/>
                        </a:lnSpc>
                      </a:pPr>
                      <a:r>
                        <a:rPr lang="en-US" altLang="ko-KR" sz="1200" b="0" spc="-3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International</a:t>
                      </a:r>
                      <a:r>
                        <a:rPr lang="en-US" altLang="ko-KR" sz="1200" b="0" spc="-30" baseline="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 relations/International cooperation</a:t>
                      </a:r>
                      <a:endParaRPr lang="ko-KR" altLang="en-US" sz="1200" b="0" spc="-30" dirty="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endParaRPr>
                    </a:p>
                  </a:txBody>
                  <a:tcPr marL="92887" marR="92887" marT="46444" marB="46444" anchor="ctr">
                    <a:lnL w="9525" cap="flat" cmpd="sng" algn="ctr">
                      <a:noFill/>
                      <a:prstDash val="solid"/>
                    </a:lnL>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pPr algn="ctr" latinLnBrk="1">
                        <a:lnSpc>
                          <a:spcPct val="110000"/>
                        </a:lnSpc>
                      </a:pPr>
                      <a:r>
                        <a:rPr lang="en-US" altLang="ko-KR" sz="1200" b="0" spc="-3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5</a:t>
                      </a:r>
                      <a:endParaRPr lang="ko-KR" altLang="en-US" sz="1200" b="0" spc="-30" dirty="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endParaRPr>
                    </a:p>
                  </a:txBody>
                  <a:tcPr marL="92887" marR="92887" marT="46444" marB="46444" anchor="ctr">
                    <a:lnR w="9525" cap="flat" cmpd="sng" algn="ctr">
                      <a:noFill/>
                      <a:prstDash val="soli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5"/>
                  </a:ext>
                </a:extLst>
              </a:tr>
              <a:tr h="324384">
                <a:tc>
                  <a:txBody>
                    <a:bodyPr/>
                    <a:lstStyle/>
                    <a:p>
                      <a:pPr algn="l" latinLnBrk="1">
                        <a:lnSpc>
                          <a:spcPct val="110000"/>
                        </a:lnSpc>
                      </a:pPr>
                      <a:r>
                        <a:rPr lang="en-US" altLang="ko-KR" sz="1200" b="0" spc="-3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Law</a:t>
                      </a:r>
                      <a:endParaRPr lang="ko-KR" altLang="en-US" sz="1200" b="0" spc="-3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endParaRPr>
                    </a:p>
                  </a:txBody>
                  <a:tcPr marL="92887" marR="92887" marT="46444" marB="46444" anchor="ctr">
                    <a:lnL w="9525" cap="flat" cmpd="sng" algn="ctr">
                      <a:noFill/>
                      <a:prstDash val="solid"/>
                    </a:lnL>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pPr algn="ctr" latinLnBrk="1">
                        <a:lnSpc>
                          <a:spcPct val="110000"/>
                        </a:lnSpc>
                      </a:pPr>
                      <a:r>
                        <a:rPr lang="en-US" altLang="ko-KR" sz="1200" b="0" spc="-3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5</a:t>
                      </a:r>
                      <a:endParaRPr lang="ko-KR" altLang="en-US" sz="1200" b="0" spc="-30" dirty="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endParaRPr>
                    </a:p>
                  </a:txBody>
                  <a:tcPr marL="92887" marR="92887" marT="46444" marB="46444" anchor="ctr">
                    <a:lnR w="9525" cap="flat" cmpd="sng" algn="ctr">
                      <a:noFill/>
                      <a:prstDash val="soli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6"/>
                  </a:ext>
                </a:extLst>
              </a:tr>
              <a:tr h="556842">
                <a:tc>
                  <a:txBody>
                    <a:bodyPr/>
                    <a:lstStyle/>
                    <a:p>
                      <a:pPr algn="l" latinLnBrk="1">
                        <a:lnSpc>
                          <a:spcPct val="110000"/>
                        </a:lnSpc>
                      </a:pPr>
                      <a:r>
                        <a:rPr lang="en-US" altLang="ko-KR" sz="1200" b="0" spc="-3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Others</a:t>
                      </a:r>
                    </a:p>
                    <a:p>
                      <a:pPr algn="l" latinLnBrk="1">
                        <a:lnSpc>
                          <a:spcPct val="110000"/>
                        </a:lnSpc>
                      </a:pPr>
                      <a:r>
                        <a:rPr lang="en-US" altLang="ko-KR" sz="1200" b="0" spc="-3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a:t>
                      </a:r>
                      <a:r>
                        <a:rPr lang="en-US" altLang="ko-KR" sz="1200" b="0" spc="-30" baseline="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Tourism, etc.)</a:t>
                      </a:r>
                      <a:endParaRPr lang="ko-KR" altLang="en-US" sz="1200" b="0" spc="-30" dirty="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endParaRPr>
                    </a:p>
                  </a:txBody>
                  <a:tcPr marL="92887" marR="92887" marT="46444" marB="46444" anchor="ctr">
                    <a:lnL w="9525" cap="flat" cmpd="sng" algn="ctr">
                      <a:noFill/>
                      <a:prstDash val="solid"/>
                    </a:lnL>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pPr algn="ctr" latinLnBrk="1">
                        <a:lnSpc>
                          <a:spcPct val="110000"/>
                        </a:lnSpc>
                      </a:pPr>
                      <a:r>
                        <a:rPr lang="en-US" altLang="ko-KR" sz="1200" b="0" spc="-3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7</a:t>
                      </a:r>
                      <a:endParaRPr lang="ko-KR" altLang="en-US" sz="1200" b="0" spc="-30" dirty="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endParaRPr>
                    </a:p>
                  </a:txBody>
                  <a:tcPr marL="92887" marR="92887" marT="46444" marB="46444" anchor="ctr">
                    <a:lnR w="9525" cap="flat" cmpd="sng" algn="ctr">
                      <a:noFill/>
                      <a:prstDash val="soli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7"/>
                  </a:ext>
                </a:extLst>
              </a:tr>
              <a:tr h="324384">
                <a:tc>
                  <a:txBody>
                    <a:bodyPr/>
                    <a:lstStyle/>
                    <a:p>
                      <a:pPr algn="l" latinLnBrk="1">
                        <a:lnSpc>
                          <a:spcPct val="110000"/>
                        </a:lnSpc>
                      </a:pPr>
                      <a:r>
                        <a:rPr lang="en-US" altLang="ko-KR" sz="1200" b="0" spc="-3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Administration/Intern</a:t>
                      </a:r>
                      <a:endParaRPr lang="ko-KR" altLang="en-US" sz="1200" b="0" spc="-30" dirty="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endParaRPr>
                    </a:p>
                  </a:txBody>
                  <a:tcPr marL="92887" marR="92887" marT="46444" marB="46444" anchor="ctr">
                    <a:lnL w="9525" cap="flat" cmpd="sng" algn="ctr">
                      <a:noFill/>
                      <a:prstDash val="solid"/>
                    </a:lnL>
                    <a:lnT w="12700" cap="flat" cmpd="sng" algn="ctr">
                      <a:solidFill>
                        <a:schemeClr val="tx1">
                          <a:lumMod val="65000"/>
                          <a:lumOff val="3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latinLnBrk="1">
                        <a:lnSpc>
                          <a:spcPct val="110000"/>
                        </a:lnSpc>
                      </a:pPr>
                      <a:r>
                        <a:rPr lang="en-US" altLang="ko-KR" sz="1200" b="0" spc="-3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7</a:t>
                      </a:r>
                      <a:endParaRPr lang="ko-KR" altLang="en-US" sz="1200" b="0" spc="-30" dirty="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endParaRPr>
                    </a:p>
                  </a:txBody>
                  <a:tcPr marL="92887" marR="92887" marT="46444" marB="46444" anchor="ctr">
                    <a:lnR w="9525" cap="flat" cmpd="sng" algn="ctr">
                      <a:noFill/>
                      <a:prstDash val="soli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324384">
                <a:tc>
                  <a:txBody>
                    <a:bodyPr/>
                    <a:lstStyle/>
                    <a:p>
                      <a:pPr marL="0" marR="0" indent="0" algn="l" defTabSz="914400" rtl="0" eaLnBrk="1" fontAlgn="auto" latinLnBrk="1" hangingPunct="1">
                        <a:lnSpc>
                          <a:spcPct val="110000"/>
                        </a:lnSpc>
                        <a:spcBef>
                          <a:spcPts val="0"/>
                        </a:spcBef>
                        <a:spcAft>
                          <a:spcPts val="0"/>
                        </a:spcAft>
                        <a:buClrTx/>
                        <a:buSzTx/>
                        <a:buFontTx/>
                        <a:buNone/>
                        <a:tabLst/>
                        <a:defRPr/>
                      </a:pPr>
                      <a:r>
                        <a:rPr lang="en-US" altLang="ko-KR" sz="1200" b="1" spc="-30" dirty="0" smtClean="0">
                          <a:solidFill>
                            <a:srgbClr val="C00000"/>
                          </a:solidFill>
                          <a:latin typeface="Arial" panose="020B0604020202020204" pitchFamily="34" charset="0"/>
                          <a:ea typeface="Arial Unicode MS" pitchFamily="50" charset="-127"/>
                          <a:cs typeface="Arial" panose="020B0604020202020204" pitchFamily="34" charset="0"/>
                        </a:rPr>
                        <a:t>Total</a:t>
                      </a:r>
                      <a:endParaRPr lang="ko-KR" altLang="en-US" sz="1200" b="1" spc="-30" dirty="0" smtClean="0">
                        <a:solidFill>
                          <a:srgbClr val="C00000"/>
                        </a:solidFill>
                        <a:latin typeface="Arial" panose="020B0604020202020204" pitchFamily="34" charset="0"/>
                        <a:ea typeface="Arial Unicode MS" pitchFamily="50" charset="-127"/>
                        <a:cs typeface="Arial" panose="020B0604020202020204" pitchFamily="34" charset="0"/>
                      </a:endParaRPr>
                    </a:p>
                  </a:txBody>
                  <a:tcPr marL="92887" marR="92887" marT="46444" marB="46444" anchor="ctr">
                    <a:lnL w="9525" cap="flat" cmpd="sng" algn="ctr">
                      <a:noFill/>
                      <a:prstDash val="solid"/>
                    </a:lnL>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latinLnBrk="1">
                        <a:lnSpc>
                          <a:spcPct val="110000"/>
                        </a:lnSpc>
                      </a:pPr>
                      <a:r>
                        <a:rPr lang="en-US" altLang="ko-KR" sz="1200" b="1" spc="-30" dirty="0" smtClean="0">
                          <a:solidFill>
                            <a:srgbClr val="C00000"/>
                          </a:solidFill>
                          <a:latin typeface="Arial" panose="020B0604020202020204" pitchFamily="34" charset="0"/>
                          <a:ea typeface="Arial Unicode MS" pitchFamily="50" charset="-127"/>
                          <a:cs typeface="Arial" panose="020B0604020202020204" pitchFamily="34" charset="0"/>
                        </a:rPr>
                        <a:t>98</a:t>
                      </a:r>
                      <a:endParaRPr lang="ko-KR" altLang="en-US" sz="1200" b="1" spc="-30" dirty="0">
                        <a:solidFill>
                          <a:srgbClr val="C00000"/>
                        </a:solidFill>
                        <a:latin typeface="Arial" panose="020B0604020202020204" pitchFamily="34" charset="0"/>
                        <a:ea typeface="Arial Unicode MS" pitchFamily="50" charset="-127"/>
                        <a:cs typeface="Arial" panose="020B0604020202020204" pitchFamily="34" charset="0"/>
                      </a:endParaRPr>
                    </a:p>
                  </a:txBody>
                  <a:tcPr marL="92887" marR="92887" marT="46444" marB="46444" anchor="ctr">
                    <a:lnR w="9525" cap="flat" cmpd="sng" algn="ctr">
                      <a:noFill/>
                      <a:prstDash val="soli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80" name="Text Box 5"/>
          <p:cNvSpPr txBox="1">
            <a:spLocks noChangeArrowheads="1"/>
          </p:cNvSpPr>
          <p:nvPr/>
        </p:nvSpPr>
        <p:spPr bwMode="auto">
          <a:xfrm>
            <a:off x="611188" y="530225"/>
            <a:ext cx="73136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800">
                <a:solidFill>
                  <a:schemeClr val="tx1"/>
                </a:solidFill>
                <a:latin typeface="Arial" pitchFamily="34" charset="0"/>
                <a:ea typeface="굴림" pitchFamily="50" charset="-127"/>
              </a:defRPr>
            </a:lvl1pPr>
            <a:lvl2pPr marL="742950" indent="-285750">
              <a:defRPr kumimoji="1" sz="2800">
                <a:solidFill>
                  <a:schemeClr val="tx1"/>
                </a:solidFill>
                <a:latin typeface="Arial" pitchFamily="34" charset="0"/>
                <a:ea typeface="굴림" pitchFamily="50" charset="-127"/>
              </a:defRPr>
            </a:lvl2pPr>
            <a:lvl3pPr marL="1143000" indent="-228600">
              <a:defRPr kumimoji="1" sz="2800">
                <a:solidFill>
                  <a:schemeClr val="tx1"/>
                </a:solidFill>
                <a:latin typeface="Arial" pitchFamily="34" charset="0"/>
                <a:ea typeface="굴림" pitchFamily="50" charset="-127"/>
              </a:defRPr>
            </a:lvl3pPr>
            <a:lvl4pPr marL="1600200" indent="-228600">
              <a:defRPr kumimoji="1" sz="2800">
                <a:solidFill>
                  <a:schemeClr val="tx1"/>
                </a:solidFill>
                <a:latin typeface="Arial" pitchFamily="34" charset="0"/>
                <a:ea typeface="굴림" pitchFamily="50" charset="-127"/>
              </a:defRPr>
            </a:lvl4pPr>
            <a:lvl5pPr marL="2057400" indent="-228600">
              <a:defRPr kumimoji="1" sz="2800">
                <a:solidFill>
                  <a:schemeClr val="tx1"/>
                </a:solidFill>
                <a:latin typeface="Arial" pitchFamily="34" charset="0"/>
                <a:ea typeface="굴림" pitchFamily="50" charset="-127"/>
              </a:defRPr>
            </a:lvl5pPr>
            <a:lvl6pPr marL="2514600" indent="-228600" eaLnBrk="0" fontAlgn="base" hangingPunct="0">
              <a:spcBef>
                <a:spcPct val="0"/>
              </a:spcBef>
              <a:spcAft>
                <a:spcPct val="0"/>
              </a:spcAft>
              <a:defRPr kumimoji="1" sz="2800">
                <a:solidFill>
                  <a:schemeClr val="tx1"/>
                </a:solidFill>
                <a:latin typeface="Arial" pitchFamily="34" charset="0"/>
                <a:ea typeface="굴림" pitchFamily="50" charset="-127"/>
              </a:defRPr>
            </a:lvl6pPr>
            <a:lvl7pPr marL="2971800" indent="-228600" eaLnBrk="0" fontAlgn="base" hangingPunct="0">
              <a:spcBef>
                <a:spcPct val="0"/>
              </a:spcBef>
              <a:spcAft>
                <a:spcPct val="0"/>
              </a:spcAft>
              <a:defRPr kumimoji="1" sz="2800">
                <a:solidFill>
                  <a:schemeClr val="tx1"/>
                </a:solidFill>
                <a:latin typeface="Arial" pitchFamily="34" charset="0"/>
                <a:ea typeface="굴림" pitchFamily="50" charset="-127"/>
              </a:defRPr>
            </a:lvl7pPr>
            <a:lvl8pPr marL="3429000" indent="-228600" eaLnBrk="0" fontAlgn="base" hangingPunct="0">
              <a:spcBef>
                <a:spcPct val="0"/>
              </a:spcBef>
              <a:spcAft>
                <a:spcPct val="0"/>
              </a:spcAft>
              <a:defRPr kumimoji="1" sz="2800">
                <a:solidFill>
                  <a:schemeClr val="tx1"/>
                </a:solidFill>
                <a:latin typeface="Arial" pitchFamily="34" charset="0"/>
                <a:ea typeface="굴림" pitchFamily="50" charset="-127"/>
              </a:defRPr>
            </a:lvl8pPr>
            <a:lvl9pPr marL="3886200" indent="-228600" eaLnBrk="0" fontAlgn="base" hangingPunct="0">
              <a:spcBef>
                <a:spcPct val="0"/>
              </a:spcBef>
              <a:spcAft>
                <a:spcPct val="0"/>
              </a:spcAft>
              <a:defRPr kumimoji="1" sz="2800">
                <a:solidFill>
                  <a:schemeClr val="tx1"/>
                </a:solidFill>
                <a:latin typeface="Arial" pitchFamily="34" charset="0"/>
                <a:ea typeface="굴림" pitchFamily="50" charset="-127"/>
              </a:defRPr>
            </a:lvl9pPr>
          </a:lstStyle>
          <a:p>
            <a:pPr marL="0" marR="0" lvl="0" indent="0" algn="l" defTabSz="914400" rtl="0" eaLnBrk="1" fontAlgn="base" latinLnBrk="1" hangingPunct="1">
              <a:lnSpc>
                <a:spcPct val="100000"/>
              </a:lnSpc>
              <a:spcBef>
                <a:spcPct val="50000"/>
              </a:spcBef>
              <a:spcAft>
                <a:spcPct val="0"/>
              </a:spcAft>
              <a:buClrTx/>
              <a:buSzTx/>
              <a:buFontTx/>
              <a:buNone/>
              <a:tabLst/>
              <a:defRPr/>
            </a:pPr>
            <a:r>
              <a:rPr kumimoji="1" lang="en-US" altLang="ko-KR" sz="2800" b="1" i="0" u="none" strike="noStrike" kern="1200" cap="none" spc="0" normalizeH="0" baseline="0" noProof="0" dirty="0" smtClean="0">
                <a:ln>
                  <a:noFill/>
                </a:ln>
                <a:solidFill>
                  <a:srgbClr val="FFFFFF"/>
                </a:solidFill>
                <a:effectLst/>
                <a:uLnTx/>
                <a:uFillTx/>
                <a:latin typeface="Arial" pitchFamily="34" charset="0"/>
                <a:ea typeface="Arial Unicode MS" pitchFamily="50" charset="-127"/>
                <a:cs typeface="Arial Unicode MS" pitchFamily="50" charset="-127"/>
              </a:rPr>
              <a:t>PIMAC : Areas of Expertise</a:t>
            </a:r>
          </a:p>
        </p:txBody>
      </p:sp>
    </p:spTree>
    <p:extLst>
      <p:ext uri="{BB962C8B-B14F-4D97-AF65-F5344CB8AC3E}">
        <p14:creationId xmlns:p14="http://schemas.microsoft.com/office/powerpoint/2010/main" val="24775974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marL="0" marR="0" lvl="0" indent="0" algn="l" defTabSz="914400" rtl="0" eaLnBrk="1" fontAlgn="base" latinLnBrk="1" hangingPunct="1">
              <a:lnSpc>
                <a:spcPct val="100000"/>
              </a:lnSpc>
              <a:spcBef>
                <a:spcPct val="0"/>
              </a:spcBef>
              <a:spcAft>
                <a:spcPct val="0"/>
              </a:spcAft>
              <a:buClrTx/>
              <a:buSzTx/>
              <a:buFontTx/>
              <a:buNone/>
              <a:tabLst/>
              <a:defRPr/>
            </a:pPr>
            <a:endParaRPr kumimoji="1" lang="ko-KR" altLang="ko-KR" sz="1800" b="0" i="0" u="none" strike="noStrike" kern="1200" cap="none" spc="0" normalizeH="0" baseline="0" noProof="0">
              <a:ln>
                <a:noFill/>
              </a:ln>
              <a:solidFill>
                <a:srgbClr val="000000"/>
              </a:solidFill>
              <a:effectLst/>
              <a:uLnTx/>
              <a:uFillTx/>
              <a:latin typeface="굴림" pitchFamily="50" charset="-127"/>
              <a:ea typeface="굴림" pitchFamily="50" charset="-127"/>
              <a:cs typeface="+mn-cs"/>
            </a:endParaRPr>
          </a:p>
        </p:txBody>
      </p:sp>
      <p:sp>
        <p:nvSpPr>
          <p:cNvPr id="70660" name="직사각형 3"/>
          <p:cNvSpPr>
            <a:spLocks noChangeArrowheads="1"/>
          </p:cNvSpPr>
          <p:nvPr/>
        </p:nvSpPr>
        <p:spPr bwMode="auto">
          <a:xfrm>
            <a:off x="615950" y="601663"/>
            <a:ext cx="7685088" cy="523220"/>
          </a:xfrm>
          <a:prstGeom prst="rect">
            <a:avLst/>
          </a:prstGeom>
          <a:noFill/>
          <a:ln w="9525">
            <a:noFill/>
            <a:miter lim="800000"/>
            <a:headEnd/>
            <a:tailEnd/>
          </a:ln>
        </p:spPr>
        <p:txBody>
          <a:bodyPr>
            <a:spAutoFit/>
          </a:bodyPr>
          <a:lstStyle/>
          <a:p>
            <a:pPr marL="0" marR="0" lvl="0" indent="0" algn="ctr" defTabSz="914400" rtl="0" eaLnBrk="1" fontAlgn="base" latinLnBrk="1" hangingPunct="1">
              <a:lnSpc>
                <a:spcPct val="100000"/>
              </a:lnSpc>
              <a:spcBef>
                <a:spcPct val="50000"/>
              </a:spcBef>
              <a:spcAft>
                <a:spcPct val="0"/>
              </a:spcAft>
              <a:buClrTx/>
              <a:buSzTx/>
              <a:buFontTx/>
              <a:buNone/>
              <a:tabLst/>
              <a:defRPr/>
            </a:pPr>
            <a:r>
              <a:rPr kumimoji="1" lang="en-US" altLang="ko-KR" sz="2800" b="1" i="0" u="none" strike="noStrike" kern="1200" cap="none" spc="0" normalizeH="0" baseline="0" noProof="0" dirty="0">
                <a:ln>
                  <a:noFill/>
                </a:ln>
                <a:solidFill>
                  <a:srgbClr val="FFFFFF"/>
                </a:solidFill>
                <a:effectLst/>
                <a:uLnTx/>
                <a:uFillTx/>
                <a:latin typeface="Arial" pitchFamily="34" charset="0"/>
                <a:ea typeface="Arial Unicode MS" pitchFamily="50" charset="-127"/>
                <a:cs typeface="Arial Unicode MS" pitchFamily="50" charset="-127"/>
              </a:rPr>
              <a:t>Implementation Guidelines by PIMAC</a:t>
            </a:r>
          </a:p>
        </p:txBody>
      </p:sp>
      <p:sp>
        <p:nvSpPr>
          <p:cNvPr id="70661" name="직사각형 5"/>
          <p:cNvSpPr>
            <a:spLocks noChangeArrowheads="1"/>
          </p:cNvSpPr>
          <p:nvPr/>
        </p:nvSpPr>
        <p:spPr bwMode="auto">
          <a:xfrm>
            <a:off x="468313" y="1484784"/>
            <a:ext cx="8388350" cy="4090863"/>
          </a:xfrm>
          <a:prstGeom prst="rect">
            <a:avLst/>
          </a:prstGeom>
          <a:noFill/>
          <a:ln w="9525">
            <a:noFill/>
            <a:miter lim="800000"/>
            <a:headEnd/>
            <a:tailEnd/>
          </a:ln>
        </p:spPr>
        <p:txBody>
          <a:bodyPr>
            <a:spAutoFit/>
          </a:bodyPr>
          <a:lstStyle/>
          <a:p>
            <a:pPr marL="342900" marR="0" lvl="1" indent="-342900" algn="l" defTabSz="914400" rtl="0" eaLnBrk="1" fontAlgn="base" latinLnBrk="1" hangingPunct="1">
              <a:lnSpc>
                <a:spcPct val="100000"/>
              </a:lnSpc>
              <a:spcBef>
                <a:spcPct val="20000"/>
              </a:spcBef>
              <a:spcAft>
                <a:spcPct val="0"/>
              </a:spcAft>
              <a:buClr>
                <a:srgbClr val="333399"/>
              </a:buClr>
              <a:buSzPct val="100000"/>
              <a:buFont typeface="Wingdings" pitchFamily="2" charset="2"/>
              <a:buChar char="q"/>
              <a:tabLst>
                <a:tab pos="1519238" algn="l"/>
                <a:tab pos="1527175" algn="l"/>
              </a:tabLst>
              <a:defRPr/>
            </a:pPr>
            <a:r>
              <a:rPr kumimoji="1" lang="en-US" altLang="ko-KR" sz="2000" b="1" i="0" u="none" strike="noStrike" kern="1200" cap="none" spc="0" normalizeH="0" baseline="0" noProof="0" dirty="0">
                <a:ln>
                  <a:noFill/>
                </a:ln>
                <a:solidFill>
                  <a:srgbClr val="333399"/>
                </a:solidFill>
                <a:effectLst/>
                <a:uLnTx/>
                <a:uFillTx/>
                <a:latin typeface="Arial" pitchFamily="34" charset="0"/>
                <a:ea typeface="굴림"/>
                <a:cs typeface="Arial" pitchFamily="34" charset="0"/>
                <a:sym typeface="Monotype Sorts" pitchFamily="2" charset="2"/>
              </a:rPr>
              <a:t>Implementations in Transparency, Objectivity and Consistency  as well as Professional expertise are key </a:t>
            </a:r>
            <a:r>
              <a:rPr kumimoji="1" lang="en-US" altLang="ko-KR" sz="2000" b="1" i="0" u="none" strike="noStrike" kern="1200" cap="none" spc="0" normalizeH="0" baseline="0" noProof="0" dirty="0" smtClean="0">
                <a:ln>
                  <a:noFill/>
                </a:ln>
                <a:solidFill>
                  <a:srgbClr val="333399"/>
                </a:solidFill>
                <a:effectLst/>
                <a:uLnTx/>
                <a:uFillTx/>
                <a:latin typeface="Arial" pitchFamily="34" charset="0"/>
                <a:ea typeface="굴림"/>
                <a:cs typeface="Arial" pitchFamily="34" charset="0"/>
                <a:sym typeface="Monotype Sorts" pitchFamily="2" charset="2"/>
              </a:rPr>
              <a:t>elements.</a:t>
            </a:r>
          </a:p>
          <a:p>
            <a:pPr marL="800100" marR="0" lvl="2" indent="-342900" algn="l" defTabSz="914400" rtl="0" eaLnBrk="1" fontAlgn="base" latinLnBrk="1" hangingPunct="1">
              <a:lnSpc>
                <a:spcPct val="100000"/>
              </a:lnSpc>
              <a:spcBef>
                <a:spcPts val="100"/>
              </a:spcBef>
              <a:spcAft>
                <a:spcPts val="400"/>
              </a:spcAft>
              <a:buClr>
                <a:srgbClr val="FF0000"/>
              </a:buClr>
              <a:buSzPct val="100000"/>
              <a:buFont typeface="Wingdings" panose="05000000000000000000" pitchFamily="2" charset="2"/>
              <a:buChar char="l"/>
              <a:tabLst>
                <a:tab pos="1519238" algn="l"/>
                <a:tab pos="1527175" algn="l"/>
              </a:tabLst>
              <a:defRPr/>
            </a:pPr>
            <a:r>
              <a:rPr kumimoji="1" lang="en-US" altLang="ko-KR" sz="1800" b="0" i="0" u="none" strike="noStrike" kern="1200" cap="none" spc="0" normalizeH="0" baseline="0" noProof="0" dirty="0">
                <a:ln>
                  <a:noFill/>
                </a:ln>
                <a:solidFill>
                  <a:srgbClr val="000000"/>
                </a:solidFill>
                <a:effectLst/>
                <a:uLnTx/>
                <a:uFillTx/>
                <a:latin typeface="Arial" pitchFamily="34" charset="0"/>
                <a:ea typeface="굴림" pitchFamily="50" charset="-127"/>
                <a:cs typeface="+mn-cs"/>
                <a:sym typeface="Monotype Sorts" pitchFamily="2" charset="2"/>
              </a:rPr>
              <a:t>Guidelines for Value for Money (VFM) test </a:t>
            </a:r>
          </a:p>
          <a:p>
            <a:pPr marL="800100" marR="0" lvl="2" indent="-342900" algn="l" defTabSz="914400" rtl="0" eaLnBrk="1" fontAlgn="base" latinLnBrk="1" hangingPunct="1">
              <a:lnSpc>
                <a:spcPct val="100000"/>
              </a:lnSpc>
              <a:spcBef>
                <a:spcPts val="100"/>
              </a:spcBef>
              <a:spcAft>
                <a:spcPts val="400"/>
              </a:spcAft>
              <a:buClr>
                <a:srgbClr val="FF0000"/>
              </a:buClr>
              <a:buSzPct val="100000"/>
              <a:buFont typeface="Wingdings" panose="05000000000000000000" pitchFamily="2" charset="2"/>
              <a:buChar char="l"/>
              <a:tabLst>
                <a:tab pos="1519238" algn="l"/>
                <a:tab pos="1527175" algn="l"/>
              </a:tabLst>
              <a:defRPr/>
            </a:pPr>
            <a:r>
              <a:rPr kumimoji="1" lang="en-US" altLang="ko-KR" sz="1800" b="0" i="0" u="none" strike="noStrike" kern="1200" cap="none" spc="0" normalizeH="0" baseline="0" noProof="0" dirty="0">
                <a:ln>
                  <a:noFill/>
                </a:ln>
                <a:solidFill>
                  <a:srgbClr val="000000"/>
                </a:solidFill>
                <a:effectLst/>
                <a:uLnTx/>
                <a:uFillTx/>
                <a:latin typeface="Arial" pitchFamily="34" charset="0"/>
                <a:ea typeface="굴림" pitchFamily="50" charset="-127"/>
                <a:cs typeface="+mn-cs"/>
                <a:sym typeface="Monotype Sorts" pitchFamily="2" charset="2"/>
              </a:rPr>
              <a:t>Guidelines for RFP </a:t>
            </a:r>
            <a:r>
              <a:rPr kumimoji="1" lang="en-US" altLang="ko-KR" sz="1800" b="0" i="0" u="none" strike="noStrike" kern="1200" cap="none" spc="0" normalizeH="0" baseline="0" noProof="0" dirty="0" smtClean="0">
                <a:ln>
                  <a:noFill/>
                </a:ln>
                <a:solidFill>
                  <a:srgbClr val="000000"/>
                </a:solidFill>
                <a:effectLst/>
                <a:uLnTx/>
                <a:uFillTx/>
                <a:latin typeface="Arial" pitchFamily="34" charset="0"/>
                <a:ea typeface="굴림" pitchFamily="50" charset="-127"/>
                <a:cs typeface="+mn-cs"/>
                <a:sym typeface="Monotype Sorts" pitchFamily="2" charset="2"/>
              </a:rPr>
              <a:t>preparation</a:t>
            </a:r>
          </a:p>
          <a:p>
            <a:pPr marL="800100" lvl="2" indent="-342900">
              <a:spcBef>
                <a:spcPts val="100"/>
              </a:spcBef>
              <a:spcAft>
                <a:spcPts val="400"/>
              </a:spcAft>
              <a:buClr>
                <a:srgbClr val="FF0000"/>
              </a:buClr>
              <a:buSzPct val="100000"/>
              <a:buFont typeface="Wingdings" panose="05000000000000000000" pitchFamily="2" charset="2"/>
              <a:buChar char="l"/>
              <a:tabLst>
                <a:tab pos="1519238" algn="l"/>
                <a:tab pos="1527175" algn="l"/>
              </a:tabLst>
              <a:defRPr/>
            </a:pPr>
            <a:r>
              <a:rPr lang="en-US" altLang="ko-KR" sz="1800" dirty="0">
                <a:solidFill>
                  <a:srgbClr val="000000"/>
                </a:solidFill>
                <a:sym typeface="Monotype Sorts" pitchFamily="2" charset="2"/>
              </a:rPr>
              <a:t>Guidelines for Tender Evaluation </a:t>
            </a:r>
          </a:p>
          <a:p>
            <a:pPr marL="800100" lvl="2" indent="-342900">
              <a:spcBef>
                <a:spcPts val="100"/>
              </a:spcBef>
              <a:spcAft>
                <a:spcPts val="400"/>
              </a:spcAft>
              <a:buClr>
                <a:srgbClr val="FF0000"/>
              </a:buClr>
              <a:buSzPct val="100000"/>
              <a:buFont typeface="Wingdings" panose="05000000000000000000" pitchFamily="2" charset="2"/>
              <a:buChar char="l"/>
              <a:tabLst>
                <a:tab pos="1519238" algn="l"/>
                <a:tab pos="1527175" algn="l"/>
              </a:tabLst>
              <a:defRPr/>
            </a:pPr>
            <a:r>
              <a:rPr lang="en-US" altLang="ko-KR" sz="1800" dirty="0">
                <a:solidFill>
                  <a:srgbClr val="000000"/>
                </a:solidFill>
                <a:sym typeface="Monotype Sorts" pitchFamily="2" charset="2"/>
              </a:rPr>
              <a:t>Guidelines for Standard Concession Agreement</a:t>
            </a:r>
            <a:endParaRPr kumimoji="1" lang="en-US" altLang="ko-KR" sz="1800" b="0" i="0" u="none" strike="noStrike" kern="1200" cap="none" spc="0" normalizeH="0" baseline="0" noProof="0" dirty="0">
              <a:ln>
                <a:noFill/>
              </a:ln>
              <a:solidFill>
                <a:srgbClr val="000000"/>
              </a:solidFill>
              <a:effectLst/>
              <a:uLnTx/>
              <a:uFillTx/>
              <a:latin typeface="Arial" pitchFamily="34" charset="0"/>
              <a:ea typeface="굴림" pitchFamily="50" charset="-127"/>
              <a:cs typeface="+mn-cs"/>
              <a:sym typeface="Monotype Sorts" pitchFamily="2" charset="2"/>
            </a:endParaRPr>
          </a:p>
          <a:p>
            <a:pPr marL="800100" marR="0" lvl="2" indent="-342900" algn="l" defTabSz="914400" rtl="0" eaLnBrk="1" fontAlgn="base" latinLnBrk="1" hangingPunct="1">
              <a:lnSpc>
                <a:spcPct val="100000"/>
              </a:lnSpc>
              <a:spcBef>
                <a:spcPts val="100"/>
              </a:spcBef>
              <a:spcAft>
                <a:spcPts val="400"/>
              </a:spcAft>
              <a:buClr>
                <a:srgbClr val="FF0000"/>
              </a:buClr>
              <a:buSzPct val="100000"/>
              <a:buFont typeface="Wingdings" panose="05000000000000000000" pitchFamily="2" charset="2"/>
              <a:buChar char="l"/>
              <a:tabLst>
                <a:tab pos="1519238" algn="l"/>
                <a:tab pos="1527175" algn="l"/>
              </a:tabLst>
              <a:defRPr/>
            </a:pPr>
            <a:r>
              <a:rPr kumimoji="1" lang="en-US" altLang="ko-KR" sz="1800" b="0" i="0" u="none" strike="noStrike" kern="1200" cap="none" spc="0" normalizeH="0" baseline="0" noProof="0" dirty="0">
                <a:ln>
                  <a:noFill/>
                </a:ln>
                <a:solidFill>
                  <a:srgbClr val="000000"/>
                </a:solidFill>
                <a:effectLst/>
                <a:uLnTx/>
                <a:uFillTx/>
                <a:latin typeface="Arial" pitchFamily="34" charset="0"/>
                <a:ea typeface="굴림" pitchFamily="50" charset="-127"/>
                <a:cs typeface="+mn-cs"/>
                <a:sym typeface="Monotype Sorts" pitchFamily="2" charset="2"/>
              </a:rPr>
              <a:t>Guidelines for Standard Output Specification by facility </a:t>
            </a:r>
          </a:p>
          <a:p>
            <a:pPr marL="800100" marR="0" lvl="2" indent="-342900" algn="l" defTabSz="914400" rtl="0" eaLnBrk="1" fontAlgn="base" latinLnBrk="1" hangingPunct="1">
              <a:lnSpc>
                <a:spcPct val="100000"/>
              </a:lnSpc>
              <a:spcBef>
                <a:spcPts val="100"/>
              </a:spcBef>
              <a:spcAft>
                <a:spcPts val="400"/>
              </a:spcAft>
              <a:buClr>
                <a:srgbClr val="FF0000"/>
              </a:buClr>
              <a:buSzPct val="100000"/>
              <a:buFont typeface="Wingdings" panose="05000000000000000000" pitchFamily="2" charset="2"/>
              <a:buChar char="l"/>
              <a:tabLst>
                <a:tab pos="1519238" algn="l"/>
                <a:tab pos="1527175" algn="l"/>
              </a:tabLst>
              <a:defRPr/>
            </a:pPr>
            <a:r>
              <a:rPr kumimoji="1" lang="en-US" altLang="ko-KR" sz="1800" b="0" i="0" u="none" strike="noStrike" kern="1200" cap="none" spc="0" normalizeH="0" baseline="0" noProof="0" dirty="0">
                <a:ln>
                  <a:noFill/>
                </a:ln>
                <a:solidFill>
                  <a:srgbClr val="000000"/>
                </a:solidFill>
                <a:effectLst/>
                <a:uLnTx/>
                <a:uFillTx/>
                <a:latin typeface="Arial" pitchFamily="34" charset="0"/>
                <a:ea typeface="굴림" pitchFamily="50" charset="-127"/>
                <a:cs typeface="+mn-cs"/>
                <a:sym typeface="Monotype Sorts" pitchFamily="2" charset="2"/>
              </a:rPr>
              <a:t>Guidelines for Refinancing</a:t>
            </a:r>
            <a:endParaRPr kumimoji="1" lang="ko-KR" altLang="ko-KR" sz="1800" b="0" i="0" u="none" strike="noStrike" kern="1200" cap="none" spc="0" normalizeH="0" baseline="0" noProof="0" dirty="0">
              <a:ln>
                <a:noFill/>
              </a:ln>
              <a:solidFill>
                <a:srgbClr val="000000"/>
              </a:solidFill>
              <a:effectLst/>
              <a:uLnTx/>
              <a:uFillTx/>
              <a:latin typeface="Arial" pitchFamily="34" charset="0"/>
              <a:ea typeface="굴림" pitchFamily="50" charset="-127"/>
              <a:cs typeface="+mn-cs"/>
              <a:sym typeface="Monotype Sorts" pitchFamily="2" charset="2"/>
            </a:endParaRPr>
          </a:p>
          <a:p>
            <a:pPr marL="342900" marR="0" lvl="1" indent="-342900" algn="l" defTabSz="914400" rtl="0" eaLnBrk="1" fontAlgn="base" latinLnBrk="1" hangingPunct="1">
              <a:lnSpc>
                <a:spcPct val="100000"/>
              </a:lnSpc>
              <a:spcBef>
                <a:spcPct val="20000"/>
              </a:spcBef>
              <a:spcAft>
                <a:spcPct val="0"/>
              </a:spcAft>
              <a:buClr>
                <a:srgbClr val="333399"/>
              </a:buClr>
              <a:buSzPct val="100000"/>
              <a:buFont typeface="Wingdings" pitchFamily="2" charset="2"/>
              <a:buChar char="q"/>
              <a:tabLst>
                <a:tab pos="1519238" algn="l"/>
                <a:tab pos="1527175" algn="l"/>
              </a:tabLst>
              <a:defRPr/>
            </a:pPr>
            <a:r>
              <a:rPr kumimoji="1" lang="en-US" altLang="ko-KR" sz="2000" b="1" i="0" u="none" strike="noStrike" kern="1200" cap="none" spc="0" normalizeH="0" baseline="0" noProof="0" dirty="0" smtClean="0">
                <a:ln>
                  <a:noFill/>
                </a:ln>
                <a:solidFill>
                  <a:srgbClr val="333399"/>
                </a:solidFill>
                <a:effectLst/>
                <a:uLnTx/>
                <a:uFillTx/>
                <a:latin typeface="Arial" pitchFamily="34" charset="0"/>
                <a:ea typeface="굴림"/>
                <a:cs typeface="Arial" pitchFamily="34" charset="0"/>
                <a:sym typeface="Monotype Sorts" pitchFamily="2" charset="2"/>
              </a:rPr>
              <a:t>PIMAC </a:t>
            </a:r>
            <a:r>
              <a:rPr kumimoji="1" lang="en-US" altLang="ko-KR" sz="2000" b="1" i="0" u="none" strike="noStrike" kern="1200" cap="none" spc="0" normalizeH="0" baseline="0" noProof="0" dirty="0">
                <a:ln>
                  <a:noFill/>
                </a:ln>
                <a:solidFill>
                  <a:srgbClr val="333399"/>
                </a:solidFill>
                <a:effectLst/>
                <a:uLnTx/>
                <a:uFillTx/>
                <a:latin typeface="Arial" pitchFamily="34" charset="0"/>
                <a:ea typeface="굴림"/>
                <a:cs typeface="Arial" pitchFamily="34" charset="0"/>
                <a:sym typeface="Monotype Sorts" pitchFamily="2" charset="2"/>
              </a:rPr>
              <a:t>has developed PPP Implementation Guidelines and updated </a:t>
            </a:r>
            <a:r>
              <a:rPr kumimoji="1" lang="en-US" altLang="ko-KR" sz="2000" b="1" i="0" u="none" strike="noStrike" kern="1200" cap="none" spc="0" normalizeH="0" baseline="0" noProof="0" dirty="0" smtClean="0">
                <a:ln>
                  <a:noFill/>
                </a:ln>
                <a:solidFill>
                  <a:srgbClr val="333399"/>
                </a:solidFill>
                <a:effectLst/>
                <a:uLnTx/>
                <a:uFillTx/>
                <a:latin typeface="Arial" pitchFamily="34" charset="0"/>
                <a:ea typeface="굴림"/>
                <a:cs typeface="Arial" pitchFamily="34" charset="0"/>
                <a:sym typeface="Monotype Sorts" pitchFamily="2" charset="2"/>
              </a:rPr>
              <a:t>them reflecting </a:t>
            </a:r>
            <a:r>
              <a:rPr kumimoji="1" lang="en-US" altLang="ko-KR" sz="2000" b="1" i="0" u="none" strike="noStrike" kern="1200" cap="none" spc="0" normalizeH="0" baseline="0" noProof="0" dirty="0">
                <a:ln>
                  <a:noFill/>
                </a:ln>
                <a:solidFill>
                  <a:srgbClr val="333399"/>
                </a:solidFill>
                <a:effectLst/>
                <a:uLnTx/>
                <a:uFillTx/>
                <a:latin typeface="Arial" pitchFamily="34" charset="0"/>
                <a:ea typeface="굴림"/>
                <a:cs typeface="Arial" pitchFamily="34" charset="0"/>
                <a:sym typeface="Monotype Sorts" pitchFamily="2" charset="2"/>
              </a:rPr>
              <a:t>changes and market </a:t>
            </a:r>
            <a:r>
              <a:rPr kumimoji="1" lang="en-US" altLang="ko-KR" sz="2000" b="1" i="0" u="none" strike="noStrike" kern="1200" cap="none" spc="0" normalizeH="0" baseline="0" noProof="0" dirty="0" smtClean="0">
                <a:ln>
                  <a:noFill/>
                </a:ln>
                <a:solidFill>
                  <a:srgbClr val="333399"/>
                </a:solidFill>
                <a:effectLst/>
                <a:uLnTx/>
                <a:uFillTx/>
                <a:latin typeface="Arial" pitchFamily="34" charset="0"/>
                <a:ea typeface="굴림"/>
                <a:cs typeface="Arial" pitchFamily="34" charset="0"/>
                <a:sym typeface="Monotype Sorts" pitchFamily="2" charset="2"/>
              </a:rPr>
              <a:t>conditions.  </a:t>
            </a:r>
            <a:endParaRPr kumimoji="1" lang="en-US" altLang="ko-KR" sz="2000" b="1" i="0" u="none" strike="noStrike" kern="1200" cap="none" spc="0" normalizeH="0" baseline="0" noProof="0" dirty="0">
              <a:ln>
                <a:noFill/>
              </a:ln>
              <a:solidFill>
                <a:srgbClr val="333399"/>
              </a:solidFill>
              <a:effectLst/>
              <a:uLnTx/>
              <a:uFillTx/>
              <a:latin typeface="Arial" pitchFamily="34" charset="0"/>
              <a:ea typeface="굴림"/>
              <a:cs typeface="Arial" pitchFamily="34" charset="0"/>
              <a:sym typeface="Monotype Sorts" pitchFamily="2" charset="2"/>
            </a:endParaRPr>
          </a:p>
          <a:p>
            <a:pPr marL="342900" marR="0" lvl="1" indent="-342900" algn="l" defTabSz="914400" rtl="0" eaLnBrk="1" fontAlgn="base" latinLnBrk="1" hangingPunct="1">
              <a:lnSpc>
                <a:spcPct val="100000"/>
              </a:lnSpc>
              <a:spcBef>
                <a:spcPct val="20000"/>
              </a:spcBef>
              <a:spcAft>
                <a:spcPct val="0"/>
              </a:spcAft>
              <a:buClr>
                <a:srgbClr val="333399"/>
              </a:buClr>
              <a:buSzPct val="100000"/>
              <a:buFont typeface="Wingdings" pitchFamily="2" charset="2"/>
              <a:buChar char="q"/>
              <a:tabLst>
                <a:tab pos="1519238" algn="l"/>
                <a:tab pos="1527175" algn="l"/>
              </a:tabLst>
              <a:defRPr/>
            </a:pPr>
            <a:endParaRPr kumimoji="1" lang="en-US" altLang="ko-KR" sz="2000" b="1" i="0" u="none" strike="noStrike" kern="1200" cap="none" spc="0" normalizeH="0" baseline="0" noProof="0" dirty="0">
              <a:ln>
                <a:noFill/>
              </a:ln>
              <a:solidFill>
                <a:srgbClr val="333399"/>
              </a:solidFill>
              <a:effectLst/>
              <a:uLnTx/>
              <a:uFillTx/>
              <a:latin typeface="Arial" pitchFamily="34" charset="0"/>
              <a:ea typeface="굴림"/>
              <a:cs typeface="Arial" pitchFamily="34" charset="0"/>
              <a:sym typeface="Monotype Sorts" pitchFamily="2" charset="2"/>
            </a:endParaRPr>
          </a:p>
          <a:p>
            <a:pPr marL="342900" marR="0" lvl="1" indent="-342900" algn="l" defTabSz="914400" rtl="0" eaLnBrk="1" fontAlgn="base" latinLnBrk="1" hangingPunct="1">
              <a:lnSpc>
                <a:spcPct val="100000"/>
              </a:lnSpc>
              <a:spcBef>
                <a:spcPts val="100"/>
              </a:spcBef>
              <a:spcAft>
                <a:spcPts val="600"/>
              </a:spcAft>
              <a:buClr>
                <a:srgbClr val="333399"/>
              </a:buClr>
              <a:buSzPct val="100000"/>
              <a:buFontTx/>
              <a:buBlip>
                <a:blip r:embed="rId3"/>
              </a:buBlip>
              <a:tabLst>
                <a:tab pos="1519238" algn="l"/>
                <a:tab pos="1527175" algn="l"/>
              </a:tabLst>
              <a:defRPr/>
            </a:pPr>
            <a:endParaRPr kumimoji="1" lang="en-US" altLang="ko-KR" sz="1800" b="0" i="0" u="none" strike="noStrike" kern="1200" cap="none" spc="0" normalizeH="0" baseline="0" noProof="0" dirty="0">
              <a:ln>
                <a:noFill/>
              </a:ln>
              <a:solidFill>
                <a:srgbClr val="000066"/>
              </a:solidFill>
              <a:effectLst/>
              <a:uLnTx/>
              <a:uFillTx/>
              <a:latin typeface="Arial" pitchFamily="34" charset="0"/>
              <a:ea typeface="굴림" pitchFamily="50" charset="-127"/>
              <a:cs typeface="Arial" pitchFamily="34" charset="0"/>
              <a:sym typeface="Monotype Sorts" pitchFamily="2" charset="2"/>
            </a:endParaRPr>
          </a:p>
        </p:txBody>
      </p:sp>
      <p:sp>
        <p:nvSpPr>
          <p:cNvPr id="8" name="슬라이드 번호 개체 틀 4"/>
          <p:cNvSpPr txBox="1">
            <a:spLocks noGrp="1"/>
          </p:cNvSpPr>
          <p:nvPr/>
        </p:nvSpPr>
        <p:spPr bwMode="auto">
          <a:xfrm>
            <a:off x="7010400" y="6381750"/>
            <a:ext cx="2133600" cy="476250"/>
          </a:xfrm>
          <a:prstGeom prst="rect">
            <a:avLst/>
          </a:prstGeom>
          <a:noFill/>
          <a:ln w="9525">
            <a:noFill/>
            <a:miter lim="800000"/>
            <a:headEnd/>
            <a:tailEnd/>
          </a:ln>
        </p:spPr>
        <p:txBody>
          <a:bodyPr anchor="ctr"/>
          <a:lstStyle/>
          <a:p>
            <a:pPr marL="0" marR="0" lvl="0" indent="0" algn="r" defTabSz="914400" rtl="0" eaLnBrk="1" fontAlgn="base" latinLnBrk="1" hangingPunct="1">
              <a:lnSpc>
                <a:spcPct val="100000"/>
              </a:lnSpc>
              <a:spcBef>
                <a:spcPct val="0"/>
              </a:spcBef>
              <a:spcAft>
                <a:spcPct val="0"/>
              </a:spcAft>
              <a:buClrTx/>
              <a:buSzTx/>
              <a:buFontTx/>
              <a:buNone/>
              <a:tabLst/>
              <a:defRPr/>
            </a:pPr>
            <a:fld id="{D8A9DE34-8C80-4C40-9312-8FC09393DAED}" type="slidenum">
              <a:rPr kumimoji="1" lang="en-US" altLang="ko-KR" sz="1000" b="0" i="0" u="none" strike="noStrike" kern="1200" cap="none" spc="0" normalizeH="0" baseline="0" noProof="0">
                <a:ln>
                  <a:noFill/>
                </a:ln>
                <a:solidFill>
                  <a:srgbClr val="000000"/>
                </a:solidFill>
                <a:effectLst/>
                <a:uLnTx/>
                <a:uFillTx/>
                <a:latin typeface="Arial" pitchFamily="34" charset="0"/>
                <a:ea typeface="굴림" pitchFamily="50" charset="-127"/>
                <a:cs typeface="Arial" pitchFamily="34" charset="0"/>
              </a:rPr>
              <a:pPr marL="0" marR="0" lvl="0" indent="0" algn="r" defTabSz="914400" rtl="0" eaLnBrk="1" fontAlgn="base" latinLnBrk="1" hangingPunct="1">
                <a:lnSpc>
                  <a:spcPct val="100000"/>
                </a:lnSpc>
                <a:spcBef>
                  <a:spcPct val="0"/>
                </a:spcBef>
                <a:spcAft>
                  <a:spcPct val="0"/>
                </a:spcAft>
                <a:buClrTx/>
                <a:buSzTx/>
                <a:buFontTx/>
                <a:buNone/>
                <a:tabLst/>
                <a:defRPr/>
              </a:pPr>
              <a:t>14</a:t>
            </a:fld>
            <a:endParaRPr kumimoji="1" lang="en-US" altLang="ko-KR" sz="1000" b="0" i="0" u="none" strike="noStrike" kern="1200" cap="none" spc="0" normalizeH="0" baseline="0" noProof="0" dirty="0">
              <a:ln>
                <a:noFill/>
              </a:ln>
              <a:solidFill>
                <a:srgbClr val="000000"/>
              </a:solidFill>
              <a:effectLst/>
              <a:uLnTx/>
              <a:uFillTx/>
              <a:latin typeface="Arial" pitchFamily="34" charset="0"/>
              <a:ea typeface="굴림" pitchFamily="50" charset="-127"/>
              <a:cs typeface="Arial" pitchFamily="34" charset="0"/>
            </a:endParaRPr>
          </a:p>
        </p:txBody>
      </p:sp>
    </p:spTree>
    <p:extLst>
      <p:ext uri="{BB962C8B-B14F-4D97-AF65-F5344CB8AC3E}">
        <p14:creationId xmlns:p14="http://schemas.microsoft.com/office/powerpoint/2010/main" val="867521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3"/>
          <p:cNvSpPr>
            <a:spLocks noChangeArrowheads="1"/>
          </p:cNvSpPr>
          <p:nvPr/>
        </p:nvSpPr>
        <p:spPr bwMode="auto">
          <a:xfrm>
            <a:off x="467544" y="1772816"/>
            <a:ext cx="8280400" cy="3456632"/>
          </a:xfrm>
          <a:prstGeom prst="rect">
            <a:avLst/>
          </a:prstGeom>
          <a:noFill/>
          <a:ln w="9525">
            <a:noFill/>
            <a:miter lim="800000"/>
            <a:headEnd/>
            <a:tailEnd/>
          </a:ln>
        </p:spPr>
        <p:txBody>
          <a:bodyPr/>
          <a:lstStyle/>
          <a:p>
            <a:pPr marL="355600" marR="0" lvl="0" indent="-355600" algn="l" defTabSz="254000" rtl="0" eaLnBrk="1" fontAlgn="base" latinLnBrk="1" hangingPunct="1">
              <a:lnSpc>
                <a:spcPct val="90000"/>
              </a:lnSpc>
              <a:spcBef>
                <a:spcPct val="20000"/>
              </a:spcBef>
              <a:spcAft>
                <a:spcPct val="0"/>
              </a:spcAft>
              <a:buClr>
                <a:srgbClr val="0000FF"/>
              </a:buClr>
              <a:buSzTx/>
              <a:buFont typeface="Wingdings" pitchFamily="2" charset="2"/>
              <a:buNone/>
              <a:tabLst>
                <a:tab pos="1701800" algn="l"/>
              </a:tabLst>
              <a:defRPr/>
            </a:pPr>
            <a:endParaRPr kumimoji="1" lang="en-US" altLang="ko-KR" sz="200" b="1" i="0" u="none" strike="noStrike" kern="1200" cap="none" spc="0" normalizeH="0" baseline="0" noProof="0" dirty="0" smtClean="0">
              <a:ln>
                <a:noFill/>
              </a:ln>
              <a:solidFill>
                <a:srgbClr val="333399"/>
              </a:solidFill>
              <a:effectLst/>
              <a:uLnTx/>
              <a:uFillTx/>
              <a:latin typeface="Arial" pitchFamily="34" charset="0"/>
              <a:ea typeface="Arial Unicode MS" pitchFamily="50" charset="-127"/>
              <a:cs typeface="Arial Unicode MS" pitchFamily="50" charset="-127"/>
            </a:endParaRPr>
          </a:p>
          <a:p>
            <a:pPr marL="355600" marR="0" lvl="0" indent="-355600" algn="l" defTabSz="254000" rtl="0" eaLnBrk="1" fontAlgn="base" latinLnBrk="1" hangingPunct="1">
              <a:lnSpc>
                <a:spcPct val="90000"/>
              </a:lnSpc>
              <a:spcBef>
                <a:spcPct val="20000"/>
              </a:spcBef>
              <a:spcAft>
                <a:spcPct val="0"/>
              </a:spcAft>
              <a:buClr>
                <a:srgbClr val="0000FF"/>
              </a:buClr>
              <a:buSzTx/>
              <a:buFont typeface="Wingdings" pitchFamily="2" charset="2"/>
              <a:buNone/>
              <a:tabLst>
                <a:tab pos="1701800" algn="l"/>
              </a:tabLst>
              <a:defRPr/>
            </a:pPr>
            <a:endParaRPr kumimoji="1" lang="en-US" altLang="ko-KR" sz="200" b="1" i="0" u="none" strike="noStrike" kern="1200" cap="none" spc="0" normalizeH="0" baseline="0" noProof="0" dirty="0">
              <a:ln>
                <a:noFill/>
              </a:ln>
              <a:solidFill>
                <a:srgbClr val="333399"/>
              </a:solidFill>
              <a:effectLst/>
              <a:uLnTx/>
              <a:uFillTx/>
              <a:latin typeface="Arial" pitchFamily="34" charset="0"/>
              <a:ea typeface="Arial Unicode MS" pitchFamily="50" charset="-127"/>
              <a:cs typeface="Arial Unicode MS" pitchFamily="50" charset="-127"/>
            </a:endParaRPr>
          </a:p>
          <a:p>
            <a:pPr marL="342900" marR="0" lvl="0" indent="-342900" algn="l" defTabSz="914400" rtl="0" eaLnBrk="1" fontAlgn="base" latinLnBrk="1" hangingPunct="1">
              <a:lnSpc>
                <a:spcPct val="100000"/>
              </a:lnSpc>
              <a:spcBef>
                <a:spcPct val="20000"/>
              </a:spcBef>
              <a:spcAft>
                <a:spcPct val="0"/>
              </a:spcAft>
              <a:buClr>
                <a:srgbClr val="333399"/>
              </a:buClr>
              <a:buSzTx/>
              <a:buFont typeface="Wingdings" pitchFamily="2" charset="2"/>
              <a:buChar char="q"/>
              <a:tabLst/>
              <a:defRPr/>
            </a:pPr>
            <a:r>
              <a:rPr kumimoji="1" lang="en-US" altLang="ko-KR" sz="2000" b="1" i="0" u="none" strike="noStrike" kern="1200" cap="none" spc="0" normalizeH="0" baseline="0" noProof="0" dirty="0" smtClean="0">
                <a:ln>
                  <a:noFill/>
                </a:ln>
                <a:solidFill>
                  <a:srgbClr val="333399"/>
                </a:solidFill>
                <a:effectLst/>
                <a:uLnTx/>
                <a:uFillTx/>
                <a:latin typeface="Arial" pitchFamily="34" charset="0"/>
                <a:ea typeface="Arial Unicode MS" pitchFamily="50" charset="-127"/>
                <a:cs typeface="Arial Unicode MS" pitchFamily="50" charset="-127"/>
              </a:rPr>
              <a:t>Basic course for public sector practitioners</a:t>
            </a:r>
          </a:p>
          <a:p>
            <a:pPr marL="800100" marR="0" lvl="1" indent="-342900" algn="l" defTabSz="914400" rtl="0" eaLnBrk="1" fontAlgn="base" latinLnBrk="1" hangingPunct="1">
              <a:lnSpc>
                <a:spcPct val="100000"/>
              </a:lnSpc>
              <a:spcBef>
                <a:spcPct val="20000"/>
              </a:spcBef>
              <a:spcAft>
                <a:spcPct val="0"/>
              </a:spcAft>
              <a:buClr>
                <a:srgbClr val="FF0000"/>
              </a:buClr>
              <a:buSzTx/>
              <a:buFont typeface="Wingdings" panose="05000000000000000000" pitchFamily="2" charset="2"/>
              <a:buChar char="l"/>
              <a:tabLst/>
              <a:defRPr/>
            </a:pPr>
            <a:r>
              <a:rPr kumimoji="1" lang="en-US" altLang="ko-KR" sz="1800" b="0" i="0" u="none" strike="noStrike" kern="1200" cap="none" spc="0" normalizeH="0" baseline="0" noProof="0" dirty="0">
                <a:ln>
                  <a:noFill/>
                </a:ln>
                <a:solidFill>
                  <a:srgbClr val="000000"/>
                </a:solidFill>
                <a:effectLst/>
                <a:uLnTx/>
                <a:uFillTx/>
                <a:latin typeface="Arial" pitchFamily="34" charset="0"/>
                <a:ea typeface="Arial Unicode MS" pitchFamily="50" charset="-127"/>
                <a:cs typeface="Arial Unicode MS" pitchFamily="50" charset="-127"/>
              </a:rPr>
              <a:t>i</a:t>
            </a:r>
            <a:r>
              <a:rPr kumimoji="1" lang="en-US" altLang="ko-KR" sz="1800" b="0" i="0" u="none" strike="noStrike" kern="1200" cap="none" spc="0" normalizeH="0" baseline="0" noProof="0" dirty="0" smtClean="0">
                <a:ln>
                  <a:noFill/>
                </a:ln>
                <a:solidFill>
                  <a:srgbClr val="000000"/>
                </a:solidFill>
                <a:effectLst/>
                <a:uLnTx/>
                <a:uFillTx/>
                <a:latin typeface="Arial" pitchFamily="34" charset="0"/>
                <a:ea typeface="Arial Unicode MS" pitchFamily="50" charset="-127"/>
                <a:cs typeface="Arial Unicode MS" pitchFamily="50" charset="-127"/>
              </a:rPr>
              <a:t>ntroduction of PPP policy, PPP laws and institutional settings, implementation procedure, guarantees for PPPs </a:t>
            </a:r>
          </a:p>
          <a:p>
            <a:pPr marL="800100" marR="0" lvl="1" indent="-342900" algn="l" defTabSz="914400" rtl="0" eaLnBrk="1" fontAlgn="base" latinLnBrk="1" hangingPunct="1">
              <a:lnSpc>
                <a:spcPct val="100000"/>
              </a:lnSpc>
              <a:spcBef>
                <a:spcPct val="20000"/>
              </a:spcBef>
              <a:spcAft>
                <a:spcPct val="0"/>
              </a:spcAft>
              <a:buClr>
                <a:srgbClr val="FF0000"/>
              </a:buClr>
              <a:buSzTx/>
              <a:buFont typeface="Wingdings" panose="05000000000000000000" pitchFamily="2" charset="2"/>
              <a:buChar char="l"/>
              <a:tabLst/>
              <a:defRPr/>
            </a:pPr>
            <a:r>
              <a:rPr lang="en-US" altLang="ko-KR" sz="1800" dirty="0">
                <a:solidFill>
                  <a:srgbClr val="000000"/>
                </a:solidFill>
                <a:ea typeface="Arial Unicode MS" pitchFamily="50" charset="-127"/>
                <a:cs typeface="Arial Unicode MS" pitchFamily="50" charset="-127"/>
              </a:rPr>
              <a:t>I</a:t>
            </a:r>
            <a:r>
              <a:rPr lang="en-US" altLang="ko-KR" sz="1800" dirty="0" smtClean="0">
                <a:solidFill>
                  <a:srgbClr val="000000"/>
                </a:solidFill>
                <a:ea typeface="Arial Unicode MS" pitchFamily="50" charset="-127"/>
                <a:cs typeface="Arial Unicode MS" pitchFamily="50" charset="-127"/>
              </a:rPr>
              <a:t>n 2019, 284 people attended.</a:t>
            </a:r>
          </a:p>
          <a:p>
            <a:pPr marL="800100" marR="0" lvl="1" indent="-342900" algn="l" defTabSz="914400" rtl="0" eaLnBrk="1" fontAlgn="base" latinLnBrk="1" hangingPunct="1">
              <a:lnSpc>
                <a:spcPct val="100000"/>
              </a:lnSpc>
              <a:spcBef>
                <a:spcPct val="20000"/>
              </a:spcBef>
              <a:spcAft>
                <a:spcPct val="0"/>
              </a:spcAft>
              <a:buClr>
                <a:srgbClr val="FF0000"/>
              </a:buClr>
              <a:buSzTx/>
              <a:buFont typeface="Wingdings" panose="05000000000000000000" pitchFamily="2" charset="2"/>
              <a:buChar char="l"/>
              <a:tabLst/>
              <a:defRPr/>
            </a:pPr>
            <a:endParaRPr kumimoji="1" lang="en-US" altLang="ko-KR" sz="1800" b="0" i="0" u="none" strike="noStrike" kern="1200" cap="none" spc="0" normalizeH="0" baseline="0" noProof="0" dirty="0">
              <a:ln>
                <a:noFill/>
              </a:ln>
              <a:solidFill>
                <a:srgbClr val="000000"/>
              </a:solidFill>
              <a:effectLst/>
              <a:uLnTx/>
              <a:uFillTx/>
              <a:latin typeface="Arial" pitchFamily="34" charset="0"/>
              <a:ea typeface="Arial Unicode MS" pitchFamily="50" charset="-127"/>
              <a:cs typeface="Arial Unicode MS" pitchFamily="50" charset="-127"/>
            </a:endParaRPr>
          </a:p>
          <a:p>
            <a:pPr marL="342900" marR="0" lvl="0" indent="-342900" algn="l" defTabSz="914400" rtl="0" eaLnBrk="1" fontAlgn="base" latinLnBrk="1" hangingPunct="1">
              <a:lnSpc>
                <a:spcPct val="100000"/>
              </a:lnSpc>
              <a:spcBef>
                <a:spcPct val="20000"/>
              </a:spcBef>
              <a:spcAft>
                <a:spcPct val="0"/>
              </a:spcAft>
              <a:buClr>
                <a:srgbClr val="333399"/>
              </a:buClr>
              <a:buSzTx/>
              <a:buFont typeface="Wingdings" pitchFamily="2" charset="2"/>
              <a:buChar char="q"/>
              <a:tabLst/>
              <a:defRPr/>
            </a:pPr>
            <a:r>
              <a:rPr kumimoji="1" lang="en-US" altLang="ko-KR" sz="2000" b="1" i="0" u="none" strike="noStrike" kern="1200" cap="none" spc="0" normalizeH="0" baseline="0" noProof="0" dirty="0" smtClean="0">
                <a:ln>
                  <a:noFill/>
                </a:ln>
                <a:solidFill>
                  <a:srgbClr val="333399"/>
                </a:solidFill>
                <a:effectLst/>
                <a:uLnTx/>
                <a:uFillTx/>
                <a:latin typeface="Arial" pitchFamily="34" charset="0"/>
                <a:ea typeface="Arial Unicode MS" pitchFamily="50" charset="-127"/>
                <a:cs typeface="Arial Unicode MS" pitchFamily="50" charset="-127"/>
              </a:rPr>
              <a:t>Basic course for private sector practitioners</a:t>
            </a:r>
          </a:p>
          <a:p>
            <a:pPr marL="800100" marR="0" lvl="1" indent="-342900" algn="l" defTabSz="914400" rtl="0" eaLnBrk="1" fontAlgn="base" latinLnBrk="1" hangingPunct="1">
              <a:lnSpc>
                <a:spcPct val="100000"/>
              </a:lnSpc>
              <a:spcBef>
                <a:spcPct val="20000"/>
              </a:spcBef>
              <a:spcAft>
                <a:spcPct val="0"/>
              </a:spcAft>
              <a:buClr>
                <a:srgbClr val="FF0000"/>
              </a:buClr>
              <a:buSzTx/>
              <a:buFont typeface="Wingdings" panose="05000000000000000000" pitchFamily="2" charset="2"/>
              <a:buChar char="l"/>
              <a:tabLst/>
              <a:defRPr/>
            </a:pPr>
            <a:r>
              <a:rPr kumimoji="1" lang="en-US" altLang="ko-KR" sz="1800" b="0" i="0" u="none" strike="noStrike" kern="1200" cap="none" spc="0" normalizeH="0" baseline="0" noProof="0" dirty="0">
                <a:ln>
                  <a:noFill/>
                </a:ln>
                <a:solidFill>
                  <a:srgbClr val="000000"/>
                </a:solidFill>
                <a:effectLst/>
                <a:uLnTx/>
                <a:uFillTx/>
                <a:latin typeface="Arial" pitchFamily="34" charset="0"/>
                <a:ea typeface="Arial Unicode MS" pitchFamily="50" charset="-127"/>
                <a:cs typeface="Arial Unicode MS" pitchFamily="50" charset="-127"/>
              </a:rPr>
              <a:t>introduction of PPP policy, PPP laws and institutional settings, implementation procedure, guarantees for PPPs </a:t>
            </a:r>
            <a:endParaRPr kumimoji="1" lang="en-US" altLang="ko-KR" sz="1800" b="0" i="0" u="none" strike="noStrike" kern="1200" cap="none" spc="0" normalizeH="0" baseline="0" noProof="0" dirty="0" smtClean="0">
              <a:ln>
                <a:noFill/>
              </a:ln>
              <a:solidFill>
                <a:srgbClr val="000000"/>
              </a:solidFill>
              <a:effectLst/>
              <a:uLnTx/>
              <a:uFillTx/>
              <a:latin typeface="Arial" pitchFamily="34" charset="0"/>
              <a:ea typeface="Arial Unicode MS" pitchFamily="50" charset="-127"/>
              <a:cs typeface="Arial Unicode MS" pitchFamily="50" charset="-127"/>
            </a:endParaRPr>
          </a:p>
          <a:p>
            <a:pPr marL="800100" marR="0" lvl="1" indent="-342900" algn="l" defTabSz="914400" rtl="0" eaLnBrk="1" fontAlgn="base" latinLnBrk="1" hangingPunct="1">
              <a:lnSpc>
                <a:spcPct val="100000"/>
              </a:lnSpc>
              <a:spcBef>
                <a:spcPct val="20000"/>
              </a:spcBef>
              <a:spcAft>
                <a:spcPct val="0"/>
              </a:spcAft>
              <a:buClr>
                <a:srgbClr val="FF0000"/>
              </a:buClr>
              <a:buSzTx/>
              <a:buFont typeface="Wingdings" panose="05000000000000000000" pitchFamily="2" charset="2"/>
              <a:buChar char="l"/>
              <a:tabLst/>
              <a:defRPr/>
            </a:pPr>
            <a:r>
              <a:rPr lang="en-US" altLang="ko-KR" sz="1800" dirty="0" smtClean="0">
                <a:solidFill>
                  <a:srgbClr val="000000"/>
                </a:solidFill>
                <a:ea typeface="Arial Unicode MS" pitchFamily="50" charset="-127"/>
                <a:cs typeface="Arial Unicode MS" pitchFamily="50" charset="-127"/>
              </a:rPr>
              <a:t>In 2019, 91 people attended. </a:t>
            </a:r>
            <a:endParaRPr kumimoji="1" lang="en-US" altLang="ko-KR" sz="2000" b="1" i="0" u="none" strike="noStrike" kern="1200" cap="none" spc="0" normalizeH="0" baseline="0" noProof="0" dirty="0">
              <a:ln>
                <a:noFill/>
              </a:ln>
              <a:solidFill>
                <a:srgbClr val="333399"/>
              </a:solidFill>
              <a:effectLst/>
              <a:uLnTx/>
              <a:uFillTx/>
              <a:latin typeface="Arial" pitchFamily="34" charset="0"/>
              <a:ea typeface="Arial Unicode MS" pitchFamily="50" charset="-127"/>
              <a:cs typeface="Arial Unicode MS" pitchFamily="50" charset="-127"/>
            </a:endParaRPr>
          </a:p>
        </p:txBody>
      </p:sp>
      <p:sp>
        <p:nvSpPr>
          <p:cNvPr id="10" name="직사각형 3"/>
          <p:cNvSpPr>
            <a:spLocks noChangeArrowheads="1"/>
          </p:cNvSpPr>
          <p:nvPr/>
        </p:nvSpPr>
        <p:spPr bwMode="auto">
          <a:xfrm>
            <a:off x="539552" y="692696"/>
            <a:ext cx="7974013" cy="437043"/>
          </a:xfrm>
          <a:prstGeom prst="rect">
            <a:avLst/>
          </a:prstGeom>
          <a:noFill/>
          <a:ln w="9525">
            <a:noFill/>
            <a:miter lim="800000"/>
            <a:headEnd/>
            <a:tailEnd/>
          </a:ln>
        </p:spPr>
        <p:txBody>
          <a:bodyPr wrap="square">
            <a:spAutoFit/>
          </a:bodyPr>
          <a:lstStyle/>
          <a:p>
            <a:pPr marL="0" marR="0" lvl="0" indent="0" algn="l" defTabSz="914400" rtl="0" eaLnBrk="1" fontAlgn="base" latinLnBrk="1" hangingPunct="1">
              <a:lnSpc>
                <a:spcPct val="80000"/>
              </a:lnSpc>
              <a:spcBef>
                <a:spcPct val="50000"/>
              </a:spcBef>
              <a:spcAft>
                <a:spcPct val="0"/>
              </a:spcAft>
              <a:buClr>
                <a:srgbClr val="333399"/>
              </a:buClr>
              <a:buSzTx/>
              <a:buFontTx/>
              <a:buNone/>
              <a:tabLst/>
              <a:defRPr/>
            </a:pPr>
            <a:r>
              <a:rPr kumimoji="1" lang="en-US" altLang="ko-KR" sz="2800" b="1" i="0" u="none" strike="noStrike" kern="0" cap="none" spc="0" normalizeH="0" baseline="0" noProof="0" dirty="0" smtClean="0">
                <a:ln>
                  <a:noFill/>
                </a:ln>
                <a:solidFill>
                  <a:srgbClr val="FFFFFF"/>
                </a:solidFill>
                <a:effectLst/>
                <a:uLnTx/>
                <a:uFillTx/>
                <a:latin typeface="Arial" pitchFamily="34" charset="0"/>
                <a:ea typeface="HY견고딕" pitchFamily="18" charset="-127"/>
                <a:cs typeface="Arial" pitchFamily="34" charset="0"/>
              </a:rPr>
              <a:t>Capacity-Building Programs (1)</a:t>
            </a:r>
            <a:endParaRPr kumimoji="1" lang="en-US" altLang="ko-KR" sz="2800" b="1" i="0" u="none" strike="noStrike" kern="0" cap="none" spc="0" normalizeH="0" baseline="0" noProof="0" dirty="0">
              <a:ln>
                <a:noFill/>
              </a:ln>
              <a:solidFill>
                <a:srgbClr val="FFFFFF"/>
              </a:solidFill>
              <a:effectLst/>
              <a:uLnTx/>
              <a:uFillTx/>
              <a:latin typeface="Arial" pitchFamily="34" charset="0"/>
              <a:ea typeface="HY견고딕" pitchFamily="18" charset="-127"/>
              <a:cs typeface="Arial" pitchFamily="34" charset="0"/>
            </a:endParaRPr>
          </a:p>
        </p:txBody>
      </p:sp>
    </p:spTree>
    <p:extLst>
      <p:ext uri="{BB962C8B-B14F-4D97-AF65-F5344CB8AC3E}">
        <p14:creationId xmlns:p14="http://schemas.microsoft.com/office/powerpoint/2010/main" val="3043853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3"/>
          <p:cNvSpPr>
            <a:spLocks noChangeArrowheads="1"/>
          </p:cNvSpPr>
          <p:nvPr/>
        </p:nvSpPr>
        <p:spPr bwMode="auto">
          <a:xfrm>
            <a:off x="467544" y="1484536"/>
            <a:ext cx="8280400" cy="4680768"/>
          </a:xfrm>
          <a:prstGeom prst="rect">
            <a:avLst/>
          </a:prstGeom>
          <a:noFill/>
          <a:ln w="9525">
            <a:noFill/>
            <a:miter lim="800000"/>
            <a:headEnd/>
            <a:tailEnd/>
          </a:ln>
        </p:spPr>
        <p:txBody>
          <a:bodyPr/>
          <a:lstStyle/>
          <a:p>
            <a:pPr marL="355600" marR="0" lvl="0" indent="-355600" algn="l" defTabSz="254000" rtl="0" eaLnBrk="1" fontAlgn="base" latinLnBrk="1" hangingPunct="1">
              <a:lnSpc>
                <a:spcPct val="90000"/>
              </a:lnSpc>
              <a:spcBef>
                <a:spcPct val="20000"/>
              </a:spcBef>
              <a:spcAft>
                <a:spcPct val="0"/>
              </a:spcAft>
              <a:buClr>
                <a:srgbClr val="0000FF"/>
              </a:buClr>
              <a:buSzTx/>
              <a:buFont typeface="Wingdings" pitchFamily="2" charset="2"/>
              <a:buNone/>
              <a:tabLst>
                <a:tab pos="1701800" algn="l"/>
              </a:tabLst>
              <a:defRPr/>
            </a:pPr>
            <a:endParaRPr kumimoji="1" lang="en-US" altLang="ko-KR" sz="200" b="1" i="0" u="none" strike="noStrike" kern="1200" cap="none" spc="0" normalizeH="0" baseline="0" noProof="0" dirty="0" smtClean="0">
              <a:ln>
                <a:noFill/>
              </a:ln>
              <a:solidFill>
                <a:srgbClr val="333399"/>
              </a:solidFill>
              <a:effectLst/>
              <a:uLnTx/>
              <a:uFillTx/>
              <a:latin typeface="Arial" pitchFamily="34" charset="0"/>
              <a:ea typeface="Arial Unicode MS" pitchFamily="50" charset="-127"/>
              <a:cs typeface="Arial Unicode MS" pitchFamily="50" charset="-127"/>
            </a:endParaRPr>
          </a:p>
          <a:p>
            <a:pPr marL="355600" marR="0" lvl="0" indent="-355600" algn="l" defTabSz="254000" rtl="0" eaLnBrk="1" fontAlgn="base" latinLnBrk="1" hangingPunct="1">
              <a:lnSpc>
                <a:spcPct val="90000"/>
              </a:lnSpc>
              <a:spcBef>
                <a:spcPct val="20000"/>
              </a:spcBef>
              <a:spcAft>
                <a:spcPct val="0"/>
              </a:spcAft>
              <a:buClr>
                <a:srgbClr val="0000FF"/>
              </a:buClr>
              <a:buSzTx/>
              <a:buFont typeface="Wingdings" pitchFamily="2" charset="2"/>
              <a:buNone/>
              <a:tabLst>
                <a:tab pos="1701800" algn="l"/>
              </a:tabLst>
              <a:defRPr/>
            </a:pPr>
            <a:endParaRPr kumimoji="1" lang="en-US" altLang="ko-KR" sz="200" b="1" i="0" u="none" strike="noStrike" kern="1200" cap="none" spc="0" normalizeH="0" baseline="0" noProof="0" dirty="0">
              <a:ln>
                <a:noFill/>
              </a:ln>
              <a:solidFill>
                <a:srgbClr val="333399"/>
              </a:solidFill>
              <a:effectLst/>
              <a:uLnTx/>
              <a:uFillTx/>
              <a:latin typeface="Arial" pitchFamily="34" charset="0"/>
              <a:ea typeface="Arial Unicode MS" pitchFamily="50" charset="-127"/>
              <a:cs typeface="Arial Unicode MS" pitchFamily="50" charset="-127"/>
            </a:endParaRPr>
          </a:p>
          <a:p>
            <a:pPr marL="342900" marR="0" lvl="0" indent="-342900" algn="l" defTabSz="914400" rtl="0" eaLnBrk="1" fontAlgn="base" latinLnBrk="1" hangingPunct="1">
              <a:lnSpc>
                <a:spcPct val="100000"/>
              </a:lnSpc>
              <a:spcBef>
                <a:spcPct val="20000"/>
              </a:spcBef>
              <a:spcAft>
                <a:spcPct val="0"/>
              </a:spcAft>
              <a:buClr>
                <a:srgbClr val="333399"/>
              </a:buClr>
              <a:buSzTx/>
              <a:buFont typeface="Wingdings" pitchFamily="2" charset="2"/>
              <a:buChar char="q"/>
              <a:tabLst/>
              <a:defRPr/>
            </a:pPr>
            <a:endParaRPr kumimoji="1" lang="en-US" altLang="ko-KR" sz="2000" b="1" i="0" u="none" strike="noStrike" kern="1200" cap="none" spc="0" normalizeH="0" baseline="0" noProof="0" dirty="0">
              <a:ln>
                <a:noFill/>
              </a:ln>
              <a:solidFill>
                <a:srgbClr val="333399"/>
              </a:solidFill>
              <a:effectLst/>
              <a:uLnTx/>
              <a:uFillTx/>
              <a:latin typeface="Arial" pitchFamily="34" charset="0"/>
              <a:ea typeface="Arial Unicode MS" pitchFamily="50" charset="-127"/>
              <a:cs typeface="Arial Unicode MS" pitchFamily="50" charset="-127"/>
            </a:endParaRPr>
          </a:p>
          <a:p>
            <a:pPr marL="342900" marR="0" lvl="0" indent="-342900" algn="l" defTabSz="914400" rtl="0" eaLnBrk="1" fontAlgn="base" latinLnBrk="1" hangingPunct="1">
              <a:lnSpc>
                <a:spcPct val="100000"/>
              </a:lnSpc>
              <a:spcBef>
                <a:spcPct val="20000"/>
              </a:spcBef>
              <a:spcAft>
                <a:spcPct val="0"/>
              </a:spcAft>
              <a:buClr>
                <a:srgbClr val="333399"/>
              </a:buClr>
              <a:buSzTx/>
              <a:buFont typeface="Wingdings" pitchFamily="2" charset="2"/>
              <a:buChar char="q"/>
              <a:tabLst/>
              <a:defRPr/>
            </a:pPr>
            <a:r>
              <a:rPr kumimoji="1" lang="en-US" altLang="ko-KR" sz="2000" b="1" i="0" u="none" strike="noStrike" kern="1200" cap="none" spc="0" normalizeH="0" baseline="0" noProof="0" dirty="0" smtClean="0">
                <a:ln>
                  <a:noFill/>
                </a:ln>
                <a:solidFill>
                  <a:srgbClr val="333399"/>
                </a:solidFill>
                <a:effectLst/>
                <a:uLnTx/>
                <a:uFillTx/>
                <a:latin typeface="Arial" pitchFamily="34" charset="0"/>
                <a:ea typeface="Arial Unicode MS" pitchFamily="50" charset="-127"/>
                <a:cs typeface="Arial Unicode MS" pitchFamily="50" charset="-127"/>
              </a:rPr>
              <a:t>PPP intensive course</a:t>
            </a:r>
          </a:p>
          <a:p>
            <a:pPr marL="800100" marR="0" lvl="1" indent="-342900" algn="l" defTabSz="914400" rtl="0" eaLnBrk="1" fontAlgn="base" latinLnBrk="1" hangingPunct="1">
              <a:lnSpc>
                <a:spcPct val="100000"/>
              </a:lnSpc>
              <a:spcBef>
                <a:spcPct val="20000"/>
              </a:spcBef>
              <a:spcAft>
                <a:spcPct val="0"/>
              </a:spcAft>
              <a:buClr>
                <a:srgbClr val="FF0000"/>
              </a:buClr>
              <a:buSzTx/>
              <a:buFont typeface="Wingdings" panose="05000000000000000000" pitchFamily="2" charset="2"/>
              <a:buChar char="l"/>
              <a:tabLst/>
              <a:defRPr/>
            </a:pPr>
            <a:r>
              <a:rPr kumimoji="1" lang="en-US" altLang="ko-KR" sz="1800" b="0" i="0" u="none" strike="noStrike" kern="1200" cap="none" spc="0" normalizeH="0" baseline="0" noProof="0" dirty="0" smtClean="0">
                <a:ln>
                  <a:noFill/>
                </a:ln>
                <a:solidFill>
                  <a:srgbClr val="000000"/>
                </a:solidFill>
                <a:effectLst/>
                <a:uLnTx/>
                <a:uFillTx/>
                <a:latin typeface="Arial" pitchFamily="34" charset="0"/>
                <a:ea typeface="Arial Unicode MS" pitchFamily="50" charset="-127"/>
                <a:cs typeface="Arial Unicode MS" pitchFamily="50" charset="-127"/>
              </a:rPr>
              <a:t>Introduction of PPP policy, implementation procedure, feasibility assessment and VFM test, drafting RFPs and awarding preferred bidder, refinancing, dispute resolution</a:t>
            </a:r>
          </a:p>
          <a:p>
            <a:pPr marL="800100" marR="0" lvl="1" indent="-342900" algn="l" defTabSz="914400" rtl="0" eaLnBrk="1" fontAlgn="base" latinLnBrk="1" hangingPunct="1">
              <a:lnSpc>
                <a:spcPct val="100000"/>
              </a:lnSpc>
              <a:spcBef>
                <a:spcPct val="20000"/>
              </a:spcBef>
              <a:spcAft>
                <a:spcPct val="0"/>
              </a:spcAft>
              <a:buClr>
                <a:srgbClr val="FF0000"/>
              </a:buClr>
              <a:buSzTx/>
              <a:buFont typeface="Wingdings" panose="05000000000000000000" pitchFamily="2" charset="2"/>
              <a:buChar char="l"/>
              <a:tabLst/>
              <a:defRPr/>
            </a:pPr>
            <a:r>
              <a:rPr lang="en-US" altLang="ko-KR" sz="1800" dirty="0" smtClean="0">
                <a:solidFill>
                  <a:srgbClr val="000000"/>
                </a:solidFill>
                <a:ea typeface="Arial Unicode MS" pitchFamily="50" charset="-127"/>
                <a:cs typeface="Arial Unicode MS" pitchFamily="50" charset="-127"/>
              </a:rPr>
              <a:t>In 2019, 45 people attended.</a:t>
            </a:r>
          </a:p>
          <a:p>
            <a:pPr marL="800100" marR="0" lvl="1" indent="-342900" algn="l" defTabSz="914400" rtl="0" eaLnBrk="1" fontAlgn="base" latinLnBrk="1" hangingPunct="1">
              <a:lnSpc>
                <a:spcPct val="100000"/>
              </a:lnSpc>
              <a:spcBef>
                <a:spcPct val="20000"/>
              </a:spcBef>
              <a:spcAft>
                <a:spcPct val="0"/>
              </a:spcAft>
              <a:buClr>
                <a:srgbClr val="FF0000"/>
              </a:buClr>
              <a:buSzTx/>
              <a:buFont typeface="Wingdings" panose="05000000000000000000" pitchFamily="2" charset="2"/>
              <a:buChar char="l"/>
              <a:tabLst/>
              <a:defRPr/>
            </a:pPr>
            <a:endParaRPr kumimoji="1" lang="en-US" altLang="ko-KR" sz="1800" b="0" i="0" u="none" strike="noStrike" kern="1200" cap="none" spc="0" normalizeH="0" baseline="0" noProof="0" dirty="0">
              <a:ln>
                <a:noFill/>
              </a:ln>
              <a:solidFill>
                <a:srgbClr val="000000"/>
              </a:solidFill>
              <a:effectLst/>
              <a:uLnTx/>
              <a:uFillTx/>
              <a:latin typeface="Arial" pitchFamily="34" charset="0"/>
              <a:ea typeface="Arial Unicode MS" pitchFamily="50" charset="-127"/>
              <a:cs typeface="Arial Unicode MS" pitchFamily="50" charset="-127"/>
            </a:endParaRPr>
          </a:p>
          <a:p>
            <a:pPr marL="342900" marR="0" lvl="0" indent="-342900" algn="l" defTabSz="914400" rtl="0" eaLnBrk="1" fontAlgn="base" latinLnBrk="1" hangingPunct="1">
              <a:lnSpc>
                <a:spcPct val="100000"/>
              </a:lnSpc>
              <a:spcBef>
                <a:spcPct val="20000"/>
              </a:spcBef>
              <a:spcAft>
                <a:spcPct val="0"/>
              </a:spcAft>
              <a:buClr>
                <a:srgbClr val="333399"/>
              </a:buClr>
              <a:buSzTx/>
              <a:buFont typeface="Wingdings" pitchFamily="2" charset="2"/>
              <a:buChar char="q"/>
              <a:tabLst/>
              <a:defRPr/>
            </a:pPr>
            <a:r>
              <a:rPr kumimoji="1" lang="en-US" altLang="ko-KR" sz="2000" b="1" i="0" u="none" strike="noStrike" kern="1200" cap="none" spc="0" normalizeH="0" baseline="0" noProof="0" dirty="0" smtClean="0">
                <a:ln>
                  <a:noFill/>
                </a:ln>
                <a:solidFill>
                  <a:srgbClr val="333399"/>
                </a:solidFill>
                <a:effectLst/>
                <a:uLnTx/>
                <a:uFillTx/>
                <a:latin typeface="Arial" pitchFamily="34" charset="0"/>
                <a:ea typeface="Arial Unicode MS" pitchFamily="50" charset="-127"/>
                <a:cs typeface="Arial Unicode MS" pitchFamily="50" charset="-127"/>
              </a:rPr>
              <a:t>PPP finance course</a:t>
            </a:r>
            <a:endParaRPr kumimoji="1" lang="en-US" altLang="ko-KR" sz="2000" b="0" i="0" u="none" strike="noStrike" kern="1200" cap="none" spc="0" normalizeH="0" baseline="0" noProof="0" dirty="0" smtClean="0">
              <a:ln>
                <a:noFill/>
              </a:ln>
              <a:solidFill>
                <a:srgbClr val="000000"/>
              </a:solidFill>
              <a:effectLst/>
              <a:uLnTx/>
              <a:uFillTx/>
              <a:latin typeface="Arial" pitchFamily="34" charset="0"/>
              <a:ea typeface="Arial Unicode MS" pitchFamily="50" charset="-127"/>
              <a:cs typeface="Arial Unicode MS" pitchFamily="50" charset="-127"/>
            </a:endParaRPr>
          </a:p>
          <a:p>
            <a:pPr marL="800100" marR="0" lvl="1" indent="-342900" algn="l" defTabSz="914400" rtl="0" eaLnBrk="1" fontAlgn="base" latinLnBrk="1" hangingPunct="1">
              <a:lnSpc>
                <a:spcPct val="100000"/>
              </a:lnSpc>
              <a:spcBef>
                <a:spcPct val="20000"/>
              </a:spcBef>
              <a:spcAft>
                <a:spcPct val="0"/>
              </a:spcAft>
              <a:buClr>
                <a:srgbClr val="FF0000"/>
              </a:buClr>
              <a:buSzPct val="80000"/>
              <a:buFont typeface="Wingdings" panose="05000000000000000000" pitchFamily="2" charset="2"/>
              <a:buChar char="l"/>
              <a:tabLst/>
              <a:defRPr/>
            </a:pPr>
            <a:r>
              <a:rPr kumimoji="1" lang="en-US" altLang="ko-KR" sz="2000" b="0" i="0" u="none" strike="noStrike" kern="1200" cap="none" spc="0" normalizeH="0" baseline="0" noProof="0" dirty="0">
                <a:ln>
                  <a:noFill/>
                </a:ln>
                <a:solidFill>
                  <a:srgbClr val="000000"/>
                </a:solidFill>
                <a:effectLst/>
                <a:uLnTx/>
                <a:uFillTx/>
                <a:latin typeface="Arial" pitchFamily="34" charset="0"/>
                <a:ea typeface="Arial Unicode MS" pitchFamily="50" charset="-127"/>
                <a:cs typeface="Arial Unicode MS" pitchFamily="50" charset="-127"/>
              </a:rPr>
              <a:t>i</a:t>
            </a:r>
            <a:r>
              <a:rPr kumimoji="1" lang="en-US" altLang="ko-KR" sz="2000" b="0" i="0" u="none" strike="noStrike" kern="1200" cap="none" spc="0" normalizeH="0" baseline="0" noProof="0" dirty="0" smtClean="0">
                <a:ln>
                  <a:noFill/>
                </a:ln>
                <a:solidFill>
                  <a:srgbClr val="000000"/>
                </a:solidFill>
                <a:effectLst/>
                <a:uLnTx/>
                <a:uFillTx/>
                <a:latin typeface="Arial" pitchFamily="34" charset="0"/>
                <a:ea typeface="Arial Unicode MS" pitchFamily="50" charset="-127"/>
                <a:cs typeface="Arial Unicode MS" pitchFamily="50" charset="-127"/>
              </a:rPr>
              <a:t>ntroduction of PPP finance, practicing with financial model, refinancing and restructuring, tax issues </a:t>
            </a:r>
          </a:p>
          <a:p>
            <a:pPr marL="800100" marR="0" lvl="1" indent="-342900" algn="l" defTabSz="914400" rtl="0" eaLnBrk="1" fontAlgn="base" latinLnBrk="1" hangingPunct="1">
              <a:lnSpc>
                <a:spcPct val="100000"/>
              </a:lnSpc>
              <a:spcBef>
                <a:spcPct val="20000"/>
              </a:spcBef>
              <a:spcAft>
                <a:spcPct val="0"/>
              </a:spcAft>
              <a:buClr>
                <a:srgbClr val="FF0000"/>
              </a:buClr>
              <a:buSzPct val="80000"/>
              <a:buFont typeface="Wingdings" panose="05000000000000000000" pitchFamily="2" charset="2"/>
              <a:buChar char="l"/>
              <a:tabLst/>
              <a:defRPr/>
            </a:pPr>
            <a:r>
              <a:rPr lang="en-US" altLang="ko-KR" sz="2000" dirty="0" smtClean="0">
                <a:solidFill>
                  <a:srgbClr val="000000"/>
                </a:solidFill>
                <a:ea typeface="Arial Unicode MS" pitchFamily="50" charset="-127"/>
                <a:cs typeface="Arial Unicode MS" pitchFamily="50" charset="-127"/>
              </a:rPr>
              <a:t>In 2019, 47 people attended.</a:t>
            </a:r>
            <a:endParaRPr kumimoji="1" lang="en-US" altLang="ko-KR" sz="2000" b="0" i="0" u="none" strike="noStrike" kern="1200" cap="none" spc="0" normalizeH="0" baseline="0" noProof="0" dirty="0" smtClean="0">
              <a:ln>
                <a:noFill/>
              </a:ln>
              <a:solidFill>
                <a:srgbClr val="000000"/>
              </a:solidFill>
              <a:effectLst/>
              <a:uLnTx/>
              <a:uFillTx/>
              <a:latin typeface="Arial" pitchFamily="34" charset="0"/>
              <a:ea typeface="Arial Unicode MS" pitchFamily="50" charset="-127"/>
              <a:cs typeface="Arial Unicode MS" pitchFamily="50" charset="-127"/>
            </a:endParaRPr>
          </a:p>
        </p:txBody>
      </p:sp>
      <p:sp>
        <p:nvSpPr>
          <p:cNvPr id="10" name="직사각형 3"/>
          <p:cNvSpPr>
            <a:spLocks noChangeArrowheads="1"/>
          </p:cNvSpPr>
          <p:nvPr/>
        </p:nvSpPr>
        <p:spPr bwMode="auto">
          <a:xfrm>
            <a:off x="539552" y="692696"/>
            <a:ext cx="7974013" cy="437043"/>
          </a:xfrm>
          <a:prstGeom prst="rect">
            <a:avLst/>
          </a:prstGeom>
          <a:noFill/>
          <a:ln w="9525">
            <a:noFill/>
            <a:miter lim="800000"/>
            <a:headEnd/>
            <a:tailEnd/>
          </a:ln>
        </p:spPr>
        <p:txBody>
          <a:bodyPr wrap="square">
            <a:spAutoFit/>
          </a:bodyPr>
          <a:lstStyle/>
          <a:p>
            <a:pPr marL="0" marR="0" lvl="0" indent="0" algn="l" defTabSz="914400" rtl="0" eaLnBrk="1" fontAlgn="base" latinLnBrk="1" hangingPunct="1">
              <a:lnSpc>
                <a:spcPct val="80000"/>
              </a:lnSpc>
              <a:spcBef>
                <a:spcPct val="50000"/>
              </a:spcBef>
              <a:spcAft>
                <a:spcPct val="0"/>
              </a:spcAft>
              <a:buClr>
                <a:srgbClr val="333399"/>
              </a:buClr>
              <a:buSzTx/>
              <a:buFontTx/>
              <a:buNone/>
              <a:tabLst/>
              <a:defRPr/>
            </a:pPr>
            <a:r>
              <a:rPr kumimoji="1" lang="en-US" altLang="ko-KR" sz="2800" b="1" i="0" u="none" strike="noStrike" kern="0" cap="none" spc="0" normalizeH="0" baseline="0" noProof="0" dirty="0" smtClean="0">
                <a:ln>
                  <a:noFill/>
                </a:ln>
                <a:solidFill>
                  <a:srgbClr val="FFFFFF"/>
                </a:solidFill>
                <a:effectLst/>
                <a:uLnTx/>
                <a:uFillTx/>
                <a:latin typeface="Arial" pitchFamily="34" charset="0"/>
                <a:ea typeface="HY견고딕" pitchFamily="18" charset="-127"/>
                <a:cs typeface="Arial" pitchFamily="34" charset="0"/>
              </a:rPr>
              <a:t>Capacity-Building Programs (2)</a:t>
            </a:r>
            <a:endParaRPr kumimoji="1" lang="en-US" altLang="ko-KR" sz="2800" b="1" i="0" u="none" strike="noStrike" kern="0" cap="none" spc="0" normalizeH="0" baseline="0" noProof="0" dirty="0">
              <a:ln>
                <a:noFill/>
              </a:ln>
              <a:solidFill>
                <a:srgbClr val="FFFFFF"/>
              </a:solidFill>
              <a:effectLst/>
              <a:uLnTx/>
              <a:uFillTx/>
              <a:latin typeface="Arial" pitchFamily="34" charset="0"/>
              <a:ea typeface="HY견고딕" pitchFamily="18" charset="-127"/>
              <a:cs typeface="Arial" pitchFamily="34" charset="0"/>
            </a:endParaRPr>
          </a:p>
        </p:txBody>
      </p:sp>
    </p:spTree>
    <p:extLst>
      <p:ext uri="{BB962C8B-B14F-4D97-AF65-F5344CB8AC3E}">
        <p14:creationId xmlns:p14="http://schemas.microsoft.com/office/powerpoint/2010/main" val="4176096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슬라이드 번호 개체 틀 1"/>
          <p:cNvSpPr>
            <a:spLocks noGrp="1"/>
          </p:cNvSpPr>
          <p:nvPr>
            <p:ph type="sldNum" sz="quarter" idx="4294967295"/>
          </p:nvPr>
        </p:nvSpPr>
        <p:spPr>
          <a:xfrm>
            <a:off x="7010400" y="6381750"/>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a:solidFill>
                  <a:schemeClr val="tx1"/>
                </a:solidFill>
                <a:latin typeface="Arial" pitchFamily="34" charset="0"/>
                <a:ea typeface="굴림" pitchFamily="50" charset="-127"/>
              </a:defRPr>
            </a:lvl1pPr>
            <a:lvl2pPr marL="742950" indent="-285750">
              <a:defRPr kumimoji="1" sz="2800">
                <a:solidFill>
                  <a:schemeClr val="tx1"/>
                </a:solidFill>
                <a:latin typeface="Arial" pitchFamily="34" charset="0"/>
                <a:ea typeface="굴림" pitchFamily="50" charset="-127"/>
              </a:defRPr>
            </a:lvl2pPr>
            <a:lvl3pPr marL="1143000" indent="-228600">
              <a:defRPr kumimoji="1" sz="2800">
                <a:solidFill>
                  <a:schemeClr val="tx1"/>
                </a:solidFill>
                <a:latin typeface="Arial" pitchFamily="34" charset="0"/>
                <a:ea typeface="굴림" pitchFamily="50" charset="-127"/>
              </a:defRPr>
            </a:lvl3pPr>
            <a:lvl4pPr marL="1600200" indent="-228600">
              <a:defRPr kumimoji="1" sz="2800">
                <a:solidFill>
                  <a:schemeClr val="tx1"/>
                </a:solidFill>
                <a:latin typeface="Arial" pitchFamily="34" charset="0"/>
                <a:ea typeface="굴림" pitchFamily="50" charset="-127"/>
              </a:defRPr>
            </a:lvl4pPr>
            <a:lvl5pPr marL="2057400" indent="-228600">
              <a:defRPr kumimoji="1" sz="2800">
                <a:solidFill>
                  <a:schemeClr val="tx1"/>
                </a:solidFill>
                <a:latin typeface="Arial" pitchFamily="34" charset="0"/>
                <a:ea typeface="굴림" pitchFamily="50" charset="-127"/>
              </a:defRPr>
            </a:lvl5pPr>
            <a:lvl6pPr marL="2514600" indent="-228600" eaLnBrk="0" fontAlgn="base" hangingPunct="0">
              <a:spcBef>
                <a:spcPct val="0"/>
              </a:spcBef>
              <a:spcAft>
                <a:spcPct val="0"/>
              </a:spcAft>
              <a:defRPr kumimoji="1" sz="2800">
                <a:solidFill>
                  <a:schemeClr val="tx1"/>
                </a:solidFill>
                <a:latin typeface="Arial" pitchFamily="34" charset="0"/>
                <a:ea typeface="굴림" pitchFamily="50" charset="-127"/>
              </a:defRPr>
            </a:lvl6pPr>
            <a:lvl7pPr marL="2971800" indent="-228600" eaLnBrk="0" fontAlgn="base" hangingPunct="0">
              <a:spcBef>
                <a:spcPct val="0"/>
              </a:spcBef>
              <a:spcAft>
                <a:spcPct val="0"/>
              </a:spcAft>
              <a:defRPr kumimoji="1" sz="2800">
                <a:solidFill>
                  <a:schemeClr val="tx1"/>
                </a:solidFill>
                <a:latin typeface="Arial" pitchFamily="34" charset="0"/>
                <a:ea typeface="굴림" pitchFamily="50" charset="-127"/>
              </a:defRPr>
            </a:lvl7pPr>
            <a:lvl8pPr marL="3429000" indent="-228600" eaLnBrk="0" fontAlgn="base" hangingPunct="0">
              <a:spcBef>
                <a:spcPct val="0"/>
              </a:spcBef>
              <a:spcAft>
                <a:spcPct val="0"/>
              </a:spcAft>
              <a:defRPr kumimoji="1" sz="2800">
                <a:solidFill>
                  <a:schemeClr val="tx1"/>
                </a:solidFill>
                <a:latin typeface="Arial" pitchFamily="34" charset="0"/>
                <a:ea typeface="굴림" pitchFamily="50" charset="-127"/>
              </a:defRPr>
            </a:lvl8pPr>
            <a:lvl9pPr marL="3886200" indent="-228600" eaLnBrk="0" fontAlgn="base" hangingPunct="0">
              <a:spcBef>
                <a:spcPct val="0"/>
              </a:spcBef>
              <a:spcAft>
                <a:spcPct val="0"/>
              </a:spcAft>
              <a:defRPr kumimoji="1" sz="2800">
                <a:solidFill>
                  <a:schemeClr val="tx1"/>
                </a:solidFill>
                <a:latin typeface="Arial" pitchFamily="34" charset="0"/>
                <a:ea typeface="굴림" pitchFamily="50" charset="-127"/>
              </a:defRPr>
            </a:lvl9pPr>
          </a:lstStyle>
          <a:p>
            <a:endParaRPr kumimoji="0" lang="en-US" altLang="ko-KR" sz="1000" smtClean="0">
              <a:solidFill>
                <a:srgbClr val="000000"/>
              </a:solidFill>
              <a:cs typeface="Arial" pitchFamily="34" charset="0"/>
            </a:endParaRPr>
          </a:p>
          <a:p>
            <a:fld id="{D0F19ADD-5249-4EF5-BD22-A68B20CAF2DA}" type="slidenum">
              <a:rPr kumimoji="0" lang="en-US" altLang="ko-KR" sz="1000" smtClean="0">
                <a:solidFill>
                  <a:srgbClr val="000000"/>
                </a:solidFill>
                <a:cs typeface="Arial" pitchFamily="34" charset="0"/>
              </a:rPr>
              <a:pPr/>
              <a:t>17</a:t>
            </a:fld>
            <a:endParaRPr kumimoji="0" lang="en-US" altLang="ko-KR" sz="1000" smtClean="0">
              <a:solidFill>
                <a:srgbClr val="000000"/>
              </a:solidFill>
              <a:cs typeface="Arial" pitchFamily="34" charset="0"/>
            </a:endParaRPr>
          </a:p>
        </p:txBody>
      </p:sp>
      <p:sp>
        <p:nvSpPr>
          <p:cNvPr id="80" name="Text Box 5"/>
          <p:cNvSpPr txBox="1">
            <a:spLocks noChangeArrowheads="1"/>
          </p:cNvSpPr>
          <p:nvPr/>
        </p:nvSpPr>
        <p:spPr bwMode="auto">
          <a:xfrm>
            <a:off x="611188" y="530225"/>
            <a:ext cx="73136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800">
                <a:solidFill>
                  <a:schemeClr val="tx1"/>
                </a:solidFill>
                <a:latin typeface="Arial" pitchFamily="34" charset="0"/>
                <a:ea typeface="굴림" pitchFamily="50" charset="-127"/>
              </a:defRPr>
            </a:lvl1pPr>
            <a:lvl2pPr marL="742950" indent="-285750">
              <a:defRPr kumimoji="1" sz="2800">
                <a:solidFill>
                  <a:schemeClr val="tx1"/>
                </a:solidFill>
                <a:latin typeface="Arial" pitchFamily="34" charset="0"/>
                <a:ea typeface="굴림" pitchFamily="50" charset="-127"/>
              </a:defRPr>
            </a:lvl2pPr>
            <a:lvl3pPr marL="1143000" indent="-228600">
              <a:defRPr kumimoji="1" sz="2800">
                <a:solidFill>
                  <a:schemeClr val="tx1"/>
                </a:solidFill>
                <a:latin typeface="Arial" pitchFamily="34" charset="0"/>
                <a:ea typeface="굴림" pitchFamily="50" charset="-127"/>
              </a:defRPr>
            </a:lvl3pPr>
            <a:lvl4pPr marL="1600200" indent="-228600">
              <a:defRPr kumimoji="1" sz="2800">
                <a:solidFill>
                  <a:schemeClr val="tx1"/>
                </a:solidFill>
                <a:latin typeface="Arial" pitchFamily="34" charset="0"/>
                <a:ea typeface="굴림" pitchFamily="50" charset="-127"/>
              </a:defRPr>
            </a:lvl4pPr>
            <a:lvl5pPr marL="2057400" indent="-228600">
              <a:defRPr kumimoji="1" sz="2800">
                <a:solidFill>
                  <a:schemeClr val="tx1"/>
                </a:solidFill>
                <a:latin typeface="Arial" pitchFamily="34" charset="0"/>
                <a:ea typeface="굴림" pitchFamily="50" charset="-127"/>
              </a:defRPr>
            </a:lvl5pPr>
            <a:lvl6pPr marL="2514600" indent="-228600" eaLnBrk="0" fontAlgn="base" hangingPunct="0">
              <a:spcBef>
                <a:spcPct val="0"/>
              </a:spcBef>
              <a:spcAft>
                <a:spcPct val="0"/>
              </a:spcAft>
              <a:defRPr kumimoji="1" sz="2800">
                <a:solidFill>
                  <a:schemeClr val="tx1"/>
                </a:solidFill>
                <a:latin typeface="Arial" pitchFamily="34" charset="0"/>
                <a:ea typeface="굴림" pitchFamily="50" charset="-127"/>
              </a:defRPr>
            </a:lvl6pPr>
            <a:lvl7pPr marL="2971800" indent="-228600" eaLnBrk="0" fontAlgn="base" hangingPunct="0">
              <a:spcBef>
                <a:spcPct val="0"/>
              </a:spcBef>
              <a:spcAft>
                <a:spcPct val="0"/>
              </a:spcAft>
              <a:defRPr kumimoji="1" sz="2800">
                <a:solidFill>
                  <a:schemeClr val="tx1"/>
                </a:solidFill>
                <a:latin typeface="Arial" pitchFamily="34" charset="0"/>
                <a:ea typeface="굴림" pitchFamily="50" charset="-127"/>
              </a:defRPr>
            </a:lvl7pPr>
            <a:lvl8pPr marL="3429000" indent="-228600" eaLnBrk="0" fontAlgn="base" hangingPunct="0">
              <a:spcBef>
                <a:spcPct val="0"/>
              </a:spcBef>
              <a:spcAft>
                <a:spcPct val="0"/>
              </a:spcAft>
              <a:defRPr kumimoji="1" sz="2800">
                <a:solidFill>
                  <a:schemeClr val="tx1"/>
                </a:solidFill>
                <a:latin typeface="Arial" pitchFamily="34" charset="0"/>
                <a:ea typeface="굴림" pitchFamily="50" charset="-127"/>
              </a:defRPr>
            </a:lvl8pPr>
            <a:lvl9pPr marL="3886200" indent="-228600" eaLnBrk="0" fontAlgn="base" hangingPunct="0">
              <a:spcBef>
                <a:spcPct val="0"/>
              </a:spcBef>
              <a:spcAft>
                <a:spcPct val="0"/>
              </a:spcAft>
              <a:defRPr kumimoji="1" sz="2800">
                <a:solidFill>
                  <a:schemeClr val="tx1"/>
                </a:solidFill>
                <a:latin typeface="Arial" pitchFamily="34" charset="0"/>
                <a:ea typeface="굴림" pitchFamily="50" charset="-127"/>
              </a:defRPr>
            </a:lvl9pPr>
          </a:lstStyle>
          <a:p>
            <a:pPr>
              <a:spcBef>
                <a:spcPct val="50000"/>
              </a:spcBef>
            </a:pPr>
            <a:r>
              <a:rPr lang="en-US" altLang="ko-KR" sz="2400" b="1" dirty="0" smtClean="0">
                <a:solidFill>
                  <a:schemeClr val="bg1"/>
                </a:solidFill>
                <a:ea typeface="Arial Unicode MS" pitchFamily="50" charset="-127"/>
                <a:cs typeface="Arial Unicode MS" pitchFamily="50" charset="-127"/>
              </a:rPr>
              <a:t>Performance of PPP Project Assessment and Review by PIMAC</a:t>
            </a:r>
          </a:p>
        </p:txBody>
      </p:sp>
      <p:graphicFrame>
        <p:nvGraphicFramePr>
          <p:cNvPr id="5" name="표 4"/>
          <p:cNvGraphicFramePr>
            <a:graphicFrameLocks noGrp="1"/>
          </p:cNvGraphicFramePr>
          <p:nvPr>
            <p:extLst>
              <p:ext uri="{D42A27DB-BD31-4B8C-83A1-F6EECF244321}">
                <p14:modId xmlns:p14="http://schemas.microsoft.com/office/powerpoint/2010/main" val="1351820170"/>
              </p:ext>
            </p:extLst>
          </p:nvPr>
        </p:nvGraphicFramePr>
        <p:xfrm>
          <a:off x="179513" y="1844824"/>
          <a:ext cx="8784973" cy="4176463"/>
        </p:xfrm>
        <a:graphic>
          <a:graphicData uri="http://schemas.openxmlformats.org/drawingml/2006/table">
            <a:tbl>
              <a:tblPr>
                <a:tableStyleId>{073A0DAA-6AF3-43AB-8588-CEC1D06C72B9}</a:tableStyleId>
              </a:tblPr>
              <a:tblGrid>
                <a:gridCol w="279947">
                  <a:extLst>
                    <a:ext uri="{9D8B030D-6E8A-4147-A177-3AD203B41FA5}">
                      <a16:colId xmlns:a16="http://schemas.microsoft.com/office/drawing/2014/main" val="20000"/>
                    </a:ext>
                  </a:extLst>
                </a:gridCol>
                <a:gridCol w="3289406">
                  <a:extLst>
                    <a:ext uri="{9D8B030D-6E8A-4147-A177-3AD203B41FA5}">
                      <a16:colId xmlns:a16="http://schemas.microsoft.com/office/drawing/2014/main" val="20001"/>
                    </a:ext>
                  </a:extLst>
                </a:gridCol>
                <a:gridCol w="260781">
                  <a:extLst>
                    <a:ext uri="{9D8B030D-6E8A-4147-A177-3AD203B41FA5}">
                      <a16:colId xmlns:a16="http://schemas.microsoft.com/office/drawing/2014/main" val="20002"/>
                    </a:ext>
                  </a:extLst>
                </a:gridCol>
                <a:gridCol w="260781">
                  <a:extLst>
                    <a:ext uri="{9D8B030D-6E8A-4147-A177-3AD203B41FA5}">
                      <a16:colId xmlns:a16="http://schemas.microsoft.com/office/drawing/2014/main" val="20003"/>
                    </a:ext>
                  </a:extLst>
                </a:gridCol>
                <a:gridCol w="260781">
                  <a:extLst>
                    <a:ext uri="{9D8B030D-6E8A-4147-A177-3AD203B41FA5}">
                      <a16:colId xmlns:a16="http://schemas.microsoft.com/office/drawing/2014/main" val="20004"/>
                    </a:ext>
                  </a:extLst>
                </a:gridCol>
                <a:gridCol w="260781">
                  <a:extLst>
                    <a:ext uri="{9D8B030D-6E8A-4147-A177-3AD203B41FA5}">
                      <a16:colId xmlns:a16="http://schemas.microsoft.com/office/drawing/2014/main" val="20005"/>
                    </a:ext>
                  </a:extLst>
                </a:gridCol>
                <a:gridCol w="260781">
                  <a:extLst>
                    <a:ext uri="{9D8B030D-6E8A-4147-A177-3AD203B41FA5}">
                      <a16:colId xmlns:a16="http://schemas.microsoft.com/office/drawing/2014/main" val="20006"/>
                    </a:ext>
                  </a:extLst>
                </a:gridCol>
                <a:gridCol w="260781">
                  <a:extLst>
                    <a:ext uri="{9D8B030D-6E8A-4147-A177-3AD203B41FA5}">
                      <a16:colId xmlns:a16="http://schemas.microsoft.com/office/drawing/2014/main" val="20007"/>
                    </a:ext>
                  </a:extLst>
                </a:gridCol>
                <a:gridCol w="260781">
                  <a:extLst>
                    <a:ext uri="{9D8B030D-6E8A-4147-A177-3AD203B41FA5}">
                      <a16:colId xmlns:a16="http://schemas.microsoft.com/office/drawing/2014/main" val="20008"/>
                    </a:ext>
                  </a:extLst>
                </a:gridCol>
                <a:gridCol w="260781">
                  <a:extLst>
                    <a:ext uri="{9D8B030D-6E8A-4147-A177-3AD203B41FA5}">
                      <a16:colId xmlns:a16="http://schemas.microsoft.com/office/drawing/2014/main" val="20009"/>
                    </a:ext>
                  </a:extLst>
                </a:gridCol>
                <a:gridCol w="260781">
                  <a:extLst>
                    <a:ext uri="{9D8B030D-6E8A-4147-A177-3AD203B41FA5}">
                      <a16:colId xmlns:a16="http://schemas.microsoft.com/office/drawing/2014/main" val="20010"/>
                    </a:ext>
                  </a:extLst>
                </a:gridCol>
                <a:gridCol w="260781">
                  <a:extLst>
                    <a:ext uri="{9D8B030D-6E8A-4147-A177-3AD203B41FA5}">
                      <a16:colId xmlns:a16="http://schemas.microsoft.com/office/drawing/2014/main" val="20011"/>
                    </a:ext>
                  </a:extLst>
                </a:gridCol>
                <a:gridCol w="260781">
                  <a:extLst>
                    <a:ext uri="{9D8B030D-6E8A-4147-A177-3AD203B41FA5}">
                      <a16:colId xmlns:a16="http://schemas.microsoft.com/office/drawing/2014/main" val="20012"/>
                    </a:ext>
                  </a:extLst>
                </a:gridCol>
                <a:gridCol w="260781">
                  <a:extLst>
                    <a:ext uri="{9D8B030D-6E8A-4147-A177-3AD203B41FA5}">
                      <a16:colId xmlns:a16="http://schemas.microsoft.com/office/drawing/2014/main" val="20013"/>
                    </a:ext>
                  </a:extLst>
                </a:gridCol>
                <a:gridCol w="260781">
                  <a:extLst>
                    <a:ext uri="{9D8B030D-6E8A-4147-A177-3AD203B41FA5}">
                      <a16:colId xmlns:a16="http://schemas.microsoft.com/office/drawing/2014/main" val="20014"/>
                    </a:ext>
                  </a:extLst>
                </a:gridCol>
                <a:gridCol w="260781">
                  <a:extLst>
                    <a:ext uri="{9D8B030D-6E8A-4147-A177-3AD203B41FA5}">
                      <a16:colId xmlns:a16="http://schemas.microsoft.com/office/drawing/2014/main" val="20015"/>
                    </a:ext>
                  </a:extLst>
                </a:gridCol>
                <a:gridCol w="260781">
                  <a:extLst>
                    <a:ext uri="{9D8B030D-6E8A-4147-A177-3AD203B41FA5}">
                      <a16:colId xmlns:a16="http://schemas.microsoft.com/office/drawing/2014/main" val="20016"/>
                    </a:ext>
                  </a:extLst>
                </a:gridCol>
                <a:gridCol w="260781">
                  <a:extLst>
                    <a:ext uri="{9D8B030D-6E8A-4147-A177-3AD203B41FA5}">
                      <a16:colId xmlns:a16="http://schemas.microsoft.com/office/drawing/2014/main" val="20017"/>
                    </a:ext>
                  </a:extLst>
                </a:gridCol>
                <a:gridCol w="260781">
                  <a:extLst>
                    <a:ext uri="{9D8B030D-6E8A-4147-A177-3AD203B41FA5}">
                      <a16:colId xmlns:a16="http://schemas.microsoft.com/office/drawing/2014/main" val="20018"/>
                    </a:ext>
                  </a:extLst>
                </a:gridCol>
                <a:gridCol w="260781">
                  <a:extLst>
                    <a:ext uri="{9D8B030D-6E8A-4147-A177-3AD203B41FA5}">
                      <a16:colId xmlns:a16="http://schemas.microsoft.com/office/drawing/2014/main" val="20019"/>
                    </a:ext>
                  </a:extLst>
                </a:gridCol>
                <a:gridCol w="260781">
                  <a:extLst>
                    <a:ext uri="{9D8B030D-6E8A-4147-A177-3AD203B41FA5}">
                      <a16:colId xmlns:a16="http://schemas.microsoft.com/office/drawing/2014/main" val="20020"/>
                    </a:ext>
                  </a:extLst>
                </a:gridCol>
                <a:gridCol w="260781">
                  <a:extLst>
                    <a:ext uri="{9D8B030D-6E8A-4147-A177-3AD203B41FA5}">
                      <a16:colId xmlns:a16="http://schemas.microsoft.com/office/drawing/2014/main" val="20021"/>
                    </a:ext>
                  </a:extLst>
                </a:gridCol>
              </a:tblGrid>
              <a:tr h="398940">
                <a:tc gridSpan="2">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lang="en-US" altLang="ko-KR"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Process</a:t>
                      </a:r>
                    </a:p>
                  </a:txBody>
                  <a:tcPr marL="9810" marR="9810" marT="9810" marB="9810" anchor="ctr" horzOverflow="overflow">
                    <a:solidFill>
                      <a:schemeClr val="accent2">
                        <a:lumMod val="20000"/>
                        <a:lumOff val="80000"/>
                      </a:schemeClr>
                    </a:solidFill>
                  </a:tcPr>
                </a:tc>
                <a:tc hMerge="1">
                  <a:txBody>
                    <a:bodyPr/>
                    <a:lstStyle/>
                    <a:p>
                      <a:pPr latinLnBrk="1"/>
                      <a:endParaRPr lang="ko-KR" altLang="en-US"/>
                    </a:p>
                  </a:txBody>
                  <a:tcPr/>
                </a:tc>
                <a:tc>
                  <a:txBody>
                    <a:bodyPr/>
                    <a:lstStyle/>
                    <a:p>
                      <a:pPr algn="ctr">
                        <a:lnSpc>
                          <a:spcPct val="130000"/>
                        </a:lnSpc>
                      </a:pPr>
                      <a:r>
                        <a:rPr lang="en-US"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’99</a:t>
                      </a:r>
                      <a:endPar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17907" marR="17907" marT="17907" marB="17907" anchor="ctr">
                    <a:solidFill>
                      <a:schemeClr val="accent2">
                        <a:lumMod val="20000"/>
                        <a:lumOff val="80000"/>
                      </a:schemeClr>
                    </a:solidFill>
                  </a:tcPr>
                </a:tc>
                <a:tc>
                  <a:txBody>
                    <a:bodyPr/>
                    <a:lstStyle/>
                    <a:p>
                      <a:pPr algn="ctr">
                        <a:lnSpc>
                          <a:spcPct val="130000"/>
                        </a:lnSpc>
                      </a:pPr>
                      <a:r>
                        <a:rPr lang="en-US"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‘00</a:t>
                      </a:r>
                      <a:endPar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17907" marR="17907" marT="17907" marB="17907" anchor="ctr">
                    <a:solidFill>
                      <a:schemeClr val="accent2">
                        <a:lumMod val="20000"/>
                        <a:lumOff val="80000"/>
                      </a:schemeClr>
                    </a:solidFill>
                  </a:tcPr>
                </a:tc>
                <a:tc>
                  <a:txBody>
                    <a:bodyPr/>
                    <a:lstStyle/>
                    <a:p>
                      <a:pPr algn="ctr">
                        <a:lnSpc>
                          <a:spcPct val="130000"/>
                        </a:lnSpc>
                      </a:pPr>
                      <a:r>
                        <a:rPr lang="en-US" altLang="ko-KR"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a:t>
                      </a:r>
                      <a:r>
                        <a:rPr lang="en-US"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01</a:t>
                      </a:r>
                      <a:endPar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17907" marR="17907" marT="17907" marB="17907" anchor="ctr">
                    <a:solidFill>
                      <a:schemeClr val="accent2">
                        <a:lumMod val="20000"/>
                        <a:lumOff val="80000"/>
                      </a:schemeClr>
                    </a:solidFill>
                  </a:tcPr>
                </a:tc>
                <a:tc>
                  <a:txBody>
                    <a:bodyPr/>
                    <a:lstStyle/>
                    <a:p>
                      <a:pPr algn="ctr">
                        <a:lnSpc>
                          <a:spcPct val="130000"/>
                        </a:lnSpc>
                      </a:pPr>
                      <a:r>
                        <a:rPr lang="en-US" altLang="ko-KR"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a:t>
                      </a:r>
                      <a:r>
                        <a:rPr lang="en-US"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02</a:t>
                      </a:r>
                      <a:endPar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17907" marR="17907" marT="17907" marB="17907" anchor="ctr">
                    <a:solidFill>
                      <a:schemeClr val="accent2">
                        <a:lumMod val="20000"/>
                        <a:lumOff val="80000"/>
                      </a:schemeClr>
                    </a:solidFill>
                  </a:tcPr>
                </a:tc>
                <a:tc>
                  <a:txBody>
                    <a:bodyPr/>
                    <a:lstStyle/>
                    <a:p>
                      <a:pPr algn="ctr">
                        <a:lnSpc>
                          <a:spcPct val="130000"/>
                        </a:lnSpc>
                      </a:pPr>
                      <a:r>
                        <a:rPr lang="en-US" altLang="ko-KR"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a:t>
                      </a:r>
                      <a:r>
                        <a:rPr lang="en-US"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03</a:t>
                      </a:r>
                      <a:endPar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17907" marR="17907" marT="17907" marB="17907" anchor="ctr">
                    <a:solidFill>
                      <a:schemeClr val="accent2">
                        <a:lumMod val="20000"/>
                        <a:lumOff val="80000"/>
                      </a:schemeClr>
                    </a:solidFill>
                  </a:tcPr>
                </a:tc>
                <a:tc>
                  <a:txBody>
                    <a:bodyPr/>
                    <a:lstStyle/>
                    <a:p>
                      <a:pPr algn="ctr">
                        <a:lnSpc>
                          <a:spcPct val="130000"/>
                        </a:lnSpc>
                      </a:pPr>
                      <a:r>
                        <a:rPr lang="en-US" altLang="ko-KR"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a:t>
                      </a:r>
                      <a:r>
                        <a:rPr lang="en-US"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04</a:t>
                      </a:r>
                      <a:endPar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17907" marR="17907" marT="17907" marB="17907" anchor="ctr">
                    <a:solidFill>
                      <a:schemeClr val="accent2">
                        <a:lumMod val="20000"/>
                        <a:lumOff val="80000"/>
                      </a:schemeClr>
                    </a:solidFill>
                  </a:tcPr>
                </a:tc>
                <a:tc>
                  <a:txBody>
                    <a:bodyPr/>
                    <a:lstStyle/>
                    <a:p>
                      <a:pPr algn="ctr">
                        <a:lnSpc>
                          <a:spcPct val="130000"/>
                        </a:lnSpc>
                      </a:pPr>
                      <a:r>
                        <a:rPr lang="en-US" altLang="ko-KR"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a:t>
                      </a:r>
                      <a:r>
                        <a:rPr lang="en-US"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05</a:t>
                      </a:r>
                      <a:endPar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17907" marR="17907" marT="17907" marB="17907" anchor="ctr">
                    <a:solidFill>
                      <a:schemeClr val="accent2">
                        <a:lumMod val="20000"/>
                        <a:lumOff val="80000"/>
                      </a:schemeClr>
                    </a:solidFill>
                  </a:tcPr>
                </a:tc>
                <a:tc>
                  <a:txBody>
                    <a:bodyPr/>
                    <a:lstStyle/>
                    <a:p>
                      <a:pPr algn="ctr">
                        <a:lnSpc>
                          <a:spcPct val="130000"/>
                        </a:lnSpc>
                      </a:pPr>
                      <a:r>
                        <a:rPr lang="en-US" altLang="ko-KR"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a:t>
                      </a:r>
                      <a:r>
                        <a:rPr lang="en-US"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06</a:t>
                      </a:r>
                      <a:endPar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17907" marR="17907" marT="17907" marB="17907" anchor="ctr">
                    <a:solidFill>
                      <a:schemeClr val="accent2">
                        <a:lumMod val="20000"/>
                        <a:lumOff val="80000"/>
                      </a:schemeClr>
                    </a:solidFill>
                  </a:tcPr>
                </a:tc>
                <a:tc>
                  <a:txBody>
                    <a:bodyPr/>
                    <a:lstStyle/>
                    <a:p>
                      <a:pPr algn="ctr">
                        <a:lnSpc>
                          <a:spcPct val="130000"/>
                        </a:lnSpc>
                      </a:pPr>
                      <a:r>
                        <a:rPr lang="en-US" altLang="ko-KR"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a:t>
                      </a:r>
                      <a:r>
                        <a:rPr lang="en-US"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07</a:t>
                      </a:r>
                      <a:endPar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17907" marR="17907" marT="17907" marB="17907" anchor="ctr">
                    <a:solidFill>
                      <a:schemeClr val="accent2">
                        <a:lumMod val="20000"/>
                        <a:lumOff val="80000"/>
                      </a:schemeClr>
                    </a:solidFill>
                  </a:tcPr>
                </a:tc>
                <a:tc>
                  <a:txBody>
                    <a:bodyPr/>
                    <a:lstStyle/>
                    <a:p>
                      <a:pPr algn="ctr">
                        <a:lnSpc>
                          <a:spcPct val="130000"/>
                        </a:lnSpc>
                      </a:pPr>
                      <a:r>
                        <a:rPr lang="en-US" altLang="ko-KR"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a:t>
                      </a:r>
                      <a:r>
                        <a:rPr lang="en-US"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08</a:t>
                      </a:r>
                      <a:endPar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17907" marR="17907" marT="17907" marB="17907" anchor="ctr">
                    <a:solidFill>
                      <a:schemeClr val="accent2">
                        <a:lumMod val="20000"/>
                        <a:lumOff val="80000"/>
                      </a:schemeClr>
                    </a:solidFill>
                  </a:tcPr>
                </a:tc>
                <a:tc>
                  <a:txBody>
                    <a:bodyPr/>
                    <a:lstStyle/>
                    <a:p>
                      <a:pPr algn="ctr">
                        <a:lnSpc>
                          <a:spcPct val="130000"/>
                        </a:lnSpc>
                      </a:pPr>
                      <a:r>
                        <a:rPr lang="en-US" altLang="ko-KR"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a:t>
                      </a:r>
                      <a:r>
                        <a:rPr lang="en-US"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09</a:t>
                      </a:r>
                      <a:endPar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17907" marR="17907" marT="17907" marB="17907" anchor="ctr">
                    <a:solidFill>
                      <a:schemeClr val="accent2">
                        <a:lumMod val="20000"/>
                        <a:lumOff val="80000"/>
                      </a:schemeClr>
                    </a:solidFill>
                  </a:tcPr>
                </a:tc>
                <a:tc>
                  <a:txBody>
                    <a:bodyPr/>
                    <a:lstStyle/>
                    <a:p>
                      <a:pPr algn="ctr">
                        <a:lnSpc>
                          <a:spcPct val="130000"/>
                        </a:lnSpc>
                      </a:pPr>
                      <a:r>
                        <a:rPr lang="en-US" altLang="ko-KR"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a:t>
                      </a:r>
                      <a:r>
                        <a:rPr lang="en-US"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10</a:t>
                      </a:r>
                      <a:endPar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17907" marR="17907" marT="17907" marB="17907" anchor="ctr">
                    <a:solidFill>
                      <a:schemeClr val="accent2">
                        <a:lumMod val="20000"/>
                        <a:lumOff val="80000"/>
                      </a:schemeClr>
                    </a:solidFill>
                  </a:tcPr>
                </a:tc>
                <a:tc>
                  <a:txBody>
                    <a:bodyPr/>
                    <a:lstStyle/>
                    <a:p>
                      <a:pPr algn="ctr">
                        <a:lnSpc>
                          <a:spcPct val="130000"/>
                        </a:lnSpc>
                      </a:pPr>
                      <a:r>
                        <a:rPr lang="en-US" altLang="ko-KR"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a:t>
                      </a:r>
                      <a:r>
                        <a:rPr lang="en-US"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11</a:t>
                      </a:r>
                      <a:endPar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17907" marR="17907" marT="17907" marB="17907" anchor="ctr">
                    <a:solidFill>
                      <a:schemeClr val="accent2">
                        <a:lumMod val="20000"/>
                        <a:lumOff val="80000"/>
                      </a:schemeClr>
                    </a:solidFill>
                  </a:tcPr>
                </a:tc>
                <a:tc>
                  <a:txBody>
                    <a:bodyPr/>
                    <a:lstStyle/>
                    <a:p>
                      <a:pPr algn="ctr">
                        <a:lnSpc>
                          <a:spcPct val="130000"/>
                        </a:lnSpc>
                      </a:pPr>
                      <a:r>
                        <a:rPr lang="en-US" altLang="ko-KR"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a:t>
                      </a:r>
                      <a:r>
                        <a:rPr lang="en-US"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12</a:t>
                      </a:r>
                      <a:endPar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17907" marR="17907" marT="17907" marB="17907" anchor="ctr">
                    <a:solidFill>
                      <a:schemeClr val="accent2">
                        <a:lumMod val="20000"/>
                        <a:lumOff val="80000"/>
                      </a:schemeClr>
                    </a:solidFill>
                  </a:tcPr>
                </a:tc>
                <a:tc>
                  <a:txBody>
                    <a:bodyPr/>
                    <a:lstStyle/>
                    <a:p>
                      <a:pPr algn="ctr">
                        <a:lnSpc>
                          <a:spcPct val="130000"/>
                        </a:lnSpc>
                      </a:pPr>
                      <a:r>
                        <a:rPr lang="en-US" altLang="ko-KR"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a:t>
                      </a:r>
                      <a:r>
                        <a:rPr lang="en-US"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13</a:t>
                      </a:r>
                      <a:endPar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17907" marR="17907" marT="17907" marB="17907" anchor="ctr">
                    <a:solidFill>
                      <a:schemeClr val="accent2">
                        <a:lumMod val="20000"/>
                        <a:lumOff val="80000"/>
                      </a:schemeClr>
                    </a:solidFill>
                  </a:tcPr>
                </a:tc>
                <a:tc>
                  <a:txBody>
                    <a:bodyPr/>
                    <a:lstStyle/>
                    <a:p>
                      <a:pPr algn="ctr">
                        <a:lnSpc>
                          <a:spcPct val="130000"/>
                        </a:lnSpc>
                      </a:pPr>
                      <a:r>
                        <a:rPr lang="en-US" altLang="ko-KR"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a:t>
                      </a:r>
                      <a:r>
                        <a:rPr lang="en-US"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14</a:t>
                      </a:r>
                      <a:endPar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17907" marR="17907" marT="17907" marB="17907" anchor="ctr">
                    <a:solidFill>
                      <a:schemeClr val="accent2">
                        <a:lumMod val="20000"/>
                        <a:lumOff val="80000"/>
                      </a:schemeClr>
                    </a:solidFill>
                  </a:tcPr>
                </a:tc>
                <a:tc>
                  <a:txBody>
                    <a:bodyPr/>
                    <a:lstStyle/>
                    <a:p>
                      <a:pPr algn="ctr">
                        <a:lnSpc>
                          <a:spcPct val="130000"/>
                        </a:lnSpc>
                      </a:pPr>
                      <a:r>
                        <a:rPr lang="en-US"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’15</a:t>
                      </a:r>
                      <a:endPar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17907" marR="17907" marT="17907" marB="17907" anchor="ctr">
                    <a:solidFill>
                      <a:schemeClr val="accent2">
                        <a:lumMod val="20000"/>
                        <a:lumOff val="80000"/>
                      </a:schemeClr>
                    </a:solidFill>
                  </a:tcPr>
                </a:tc>
                <a:tc>
                  <a:txBody>
                    <a:bodyPr/>
                    <a:lstStyle/>
                    <a:p>
                      <a:pPr algn="ctr">
                        <a:lnSpc>
                          <a:spcPct val="130000"/>
                        </a:lnSpc>
                      </a:pPr>
                      <a:r>
                        <a:rPr lang="en-US" altLang="ko-KR"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’16</a:t>
                      </a:r>
                      <a:endPar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17907" marR="17907" marT="17907" marB="17907" anchor="ctr">
                    <a:solidFill>
                      <a:schemeClr val="accent2">
                        <a:lumMod val="20000"/>
                        <a:lumOff val="80000"/>
                      </a:schemeClr>
                    </a:solidFill>
                  </a:tcPr>
                </a:tc>
                <a:tc>
                  <a:txBody>
                    <a:bodyPr/>
                    <a:lstStyle/>
                    <a:p>
                      <a:pPr algn="ctr">
                        <a:lnSpc>
                          <a:spcPct val="130000"/>
                        </a:lnSpc>
                      </a:pPr>
                      <a:r>
                        <a:rPr lang="en-US"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’17</a:t>
                      </a:r>
                      <a:endPar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17907" marR="17907" marT="17907" marB="17907" anchor="ctr">
                    <a:solidFill>
                      <a:schemeClr val="accent2">
                        <a:lumMod val="20000"/>
                        <a:lumOff val="80000"/>
                      </a:schemeClr>
                    </a:solidFill>
                  </a:tcPr>
                </a:tc>
                <a:tc>
                  <a:txBody>
                    <a:bodyPr/>
                    <a:lstStyle/>
                    <a:p>
                      <a:pPr algn="ctr">
                        <a:lnSpc>
                          <a:spcPct val="130000"/>
                        </a:lnSpc>
                      </a:pPr>
                      <a:r>
                        <a:rPr lang="en-US" altLang="ko-KR"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’18</a:t>
                      </a:r>
                      <a:endPar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17907" marR="17907" marT="17907" marB="17907" anchor="ctr">
                    <a:solidFill>
                      <a:schemeClr val="accent2">
                        <a:lumMod val="20000"/>
                        <a:lumOff val="80000"/>
                      </a:schemeClr>
                    </a:solidFill>
                  </a:tcPr>
                </a:tc>
                <a:extLst>
                  <a:ext uri="{0D108BD9-81ED-4DB2-BD59-A6C34878D82A}">
                    <a16:rowId xmlns:a16="http://schemas.microsoft.com/office/drawing/2014/main" val="10000"/>
                  </a:ext>
                </a:extLst>
              </a:tr>
              <a:tr h="320388">
                <a:tc gridSpan="18">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lang="en-US" altLang="ko-KR"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Assessment of project at ex-ante</a:t>
                      </a:r>
                    </a:p>
                  </a:txBody>
                  <a:tcPr marL="9810" marR="9810" marT="9810" marB="9810" anchor="ctr" horzOverflow="overflow">
                    <a:solidFill>
                      <a:schemeClr val="bg1">
                        <a:lumMod val="75000"/>
                      </a:schemeClr>
                    </a:solid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lang="en-US" altLang="ko-KR" sz="1000" b="1" kern="1200" spc="-30" dirty="0" smtClean="0">
                        <a:solidFill>
                          <a:schemeClr val="tx1"/>
                        </a:solidFill>
                        <a:latin typeface="Arial Unicode MS" pitchFamily="50" charset="-127"/>
                        <a:ea typeface="Arial Unicode MS" pitchFamily="50" charset="-127"/>
                        <a:cs typeface="Arial Unicode MS" pitchFamily="50" charset="-127"/>
                      </a:endParaRPr>
                    </a:p>
                  </a:txBody>
                  <a:tcPr marL="9810" marR="9810" marT="9810" marB="9810" anchor="ctr" horzOverflow="overflow">
                    <a:solidFill>
                      <a:schemeClr val="bg1">
                        <a:lumMod val="75000"/>
                      </a:schemeClr>
                    </a:solidFill>
                  </a:tcPr>
                </a:tc>
                <a:tc hMerge="1">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lang="en-US" altLang="ko-KR" sz="1000" b="1" kern="1200" spc="-30" dirty="0" smtClean="0">
                        <a:solidFill>
                          <a:schemeClr val="tx1"/>
                        </a:solidFill>
                        <a:latin typeface="Arial Unicode MS" pitchFamily="50" charset="-127"/>
                        <a:ea typeface="Arial Unicode MS" pitchFamily="50" charset="-127"/>
                        <a:cs typeface="Arial Unicode MS" pitchFamily="50" charset="-127"/>
                      </a:endParaRPr>
                    </a:p>
                  </a:txBody>
                  <a:tcPr marL="9810" marR="9810" marT="9810" marB="9810" anchor="ctr" horzOverflow="overflow">
                    <a:solidFill>
                      <a:schemeClr val="bg1">
                        <a:lumMod val="75000"/>
                      </a:schemeClr>
                    </a:solidFill>
                  </a:tcPr>
                </a:tc>
                <a:tc hMerge="1">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lang="en-US" altLang="ko-KR" sz="1000" b="1" kern="1200" spc="-30" dirty="0" smtClean="0">
                        <a:solidFill>
                          <a:schemeClr val="tx1"/>
                        </a:solidFill>
                        <a:latin typeface="Arial Unicode MS" pitchFamily="50" charset="-127"/>
                        <a:ea typeface="Arial Unicode MS" pitchFamily="50" charset="-127"/>
                        <a:cs typeface="Arial Unicode MS" pitchFamily="50" charset="-127"/>
                      </a:endParaRPr>
                    </a:p>
                  </a:txBody>
                  <a:tcPr marL="9810" marR="9810" marT="9810" marB="9810" anchor="ctr" horzOverflow="overflow">
                    <a:solidFill>
                      <a:schemeClr val="bg1">
                        <a:lumMod val="75000"/>
                      </a:schemeClr>
                    </a:solidFill>
                  </a:tcPr>
                </a:tc>
                <a:tc hMerge="1">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lang="en-US" altLang="ko-KR" sz="1000" b="1" kern="1200" spc="-30" dirty="0" smtClean="0">
                        <a:solidFill>
                          <a:schemeClr val="tx1"/>
                        </a:solidFill>
                        <a:latin typeface="Arial Unicode MS" pitchFamily="50" charset="-127"/>
                        <a:ea typeface="Arial Unicode MS" pitchFamily="50" charset="-127"/>
                        <a:cs typeface="Arial Unicode MS" pitchFamily="50" charset="-127"/>
                      </a:endParaRPr>
                    </a:p>
                  </a:txBody>
                  <a:tcPr marL="9810" marR="9810" marT="9810" marB="9810" anchor="ctr" horzOverflow="overflow">
                    <a:solidFill>
                      <a:schemeClr val="bg1">
                        <a:lumMod val="75000"/>
                      </a:schemeClr>
                    </a:solidFill>
                  </a:tcPr>
                </a:tc>
                <a:tc hMerge="1">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lang="en-US" altLang="ko-KR" sz="1000" b="1" kern="1200" spc="-30" dirty="0" smtClean="0">
                        <a:solidFill>
                          <a:schemeClr val="tx1"/>
                        </a:solidFill>
                        <a:latin typeface="Arial Unicode MS" pitchFamily="50" charset="-127"/>
                        <a:ea typeface="Arial Unicode MS" pitchFamily="50" charset="-127"/>
                        <a:cs typeface="Arial Unicode MS" pitchFamily="50" charset="-127"/>
                      </a:endParaRPr>
                    </a:p>
                  </a:txBody>
                  <a:tcPr marL="9810" marR="9810" marT="9810" marB="9810" anchor="ctr" horzOverflow="overflow">
                    <a:solidFill>
                      <a:schemeClr val="bg1">
                        <a:lumMod val="75000"/>
                      </a:schemeClr>
                    </a:solidFill>
                  </a:tcPr>
                </a:tc>
                <a:tc hMerge="1">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lang="en-US" altLang="ko-KR" sz="1000" b="1" kern="1200" spc="-30" dirty="0" smtClean="0">
                        <a:solidFill>
                          <a:schemeClr val="tx1"/>
                        </a:solidFill>
                        <a:latin typeface="Arial Unicode MS" pitchFamily="50" charset="-127"/>
                        <a:ea typeface="Arial Unicode MS" pitchFamily="50" charset="-127"/>
                        <a:cs typeface="Arial Unicode MS" pitchFamily="50" charset="-127"/>
                      </a:endParaRPr>
                    </a:p>
                  </a:txBody>
                  <a:tcPr marL="9810" marR="9810" marT="9810" marB="9810" anchor="ctr" horzOverflow="overflow">
                    <a:solidFill>
                      <a:schemeClr val="bg1">
                        <a:lumMod val="75000"/>
                      </a:schemeClr>
                    </a:solidFill>
                  </a:tcPr>
                </a:tc>
                <a:tc hMerge="1">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lang="en-US" altLang="ko-KR" sz="1000" b="1" kern="1200" spc="-30" dirty="0" smtClean="0">
                        <a:solidFill>
                          <a:schemeClr val="tx1"/>
                        </a:solidFill>
                        <a:latin typeface="Arial Unicode MS" pitchFamily="50" charset="-127"/>
                        <a:ea typeface="Arial Unicode MS" pitchFamily="50" charset="-127"/>
                        <a:cs typeface="Arial Unicode MS" pitchFamily="50" charset="-127"/>
                      </a:endParaRPr>
                    </a:p>
                  </a:txBody>
                  <a:tcPr marL="9810" marR="9810" marT="9810" marB="9810" anchor="ctr" horzOverflow="overflow">
                    <a:solidFill>
                      <a:schemeClr val="bg1">
                        <a:lumMod val="75000"/>
                      </a:schemeClr>
                    </a:solidFill>
                  </a:tcPr>
                </a:tc>
                <a:tc hMerge="1">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lang="en-US" altLang="ko-KR" sz="1000" b="1" kern="1200" spc="-30" dirty="0" smtClean="0">
                        <a:solidFill>
                          <a:schemeClr val="tx1"/>
                        </a:solidFill>
                        <a:latin typeface="Arial Unicode MS" pitchFamily="50" charset="-127"/>
                        <a:ea typeface="Arial Unicode MS" pitchFamily="50" charset="-127"/>
                        <a:cs typeface="Arial Unicode MS" pitchFamily="50" charset="-127"/>
                      </a:endParaRPr>
                    </a:p>
                  </a:txBody>
                  <a:tcPr marL="9810" marR="9810" marT="9810" marB="9810" anchor="ctr" horzOverflow="overflow">
                    <a:solidFill>
                      <a:schemeClr val="bg1">
                        <a:lumMod val="75000"/>
                      </a:schemeClr>
                    </a:solidFill>
                  </a:tcPr>
                </a:tc>
                <a:tc hMerge="1">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lang="en-US" altLang="ko-KR" sz="1000" b="1" kern="1200" spc="-30" dirty="0" smtClean="0">
                        <a:solidFill>
                          <a:schemeClr val="tx1"/>
                        </a:solidFill>
                        <a:latin typeface="Arial Unicode MS" pitchFamily="50" charset="-127"/>
                        <a:ea typeface="Arial Unicode MS" pitchFamily="50" charset="-127"/>
                        <a:cs typeface="Arial Unicode MS" pitchFamily="50" charset="-127"/>
                      </a:endParaRPr>
                    </a:p>
                  </a:txBody>
                  <a:tcPr marL="9810" marR="9810" marT="9810" marB="9810" anchor="ctr" horzOverflow="overflow">
                    <a:solidFill>
                      <a:schemeClr val="bg1">
                        <a:lumMod val="75000"/>
                      </a:schemeClr>
                    </a:solidFill>
                  </a:tcPr>
                </a:tc>
                <a:tc hMerge="1">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lang="en-US" altLang="ko-KR" sz="1000" b="1" kern="1200" spc="-30" dirty="0" smtClean="0">
                        <a:solidFill>
                          <a:schemeClr val="tx1"/>
                        </a:solidFill>
                        <a:latin typeface="Arial Unicode MS" pitchFamily="50" charset="-127"/>
                        <a:ea typeface="Arial Unicode MS" pitchFamily="50" charset="-127"/>
                        <a:cs typeface="Arial Unicode MS" pitchFamily="50" charset="-127"/>
                      </a:endParaRPr>
                    </a:p>
                  </a:txBody>
                  <a:tcPr marL="9810" marR="9810" marT="9810" marB="9810" anchor="ctr" horzOverflow="overflow">
                    <a:solidFill>
                      <a:schemeClr val="bg1">
                        <a:lumMod val="75000"/>
                      </a:schemeClr>
                    </a:solidFill>
                  </a:tcPr>
                </a:tc>
                <a:tc hMerge="1">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lang="en-US" altLang="ko-KR" sz="1000" b="1" kern="1200" spc="-30" dirty="0" smtClean="0">
                        <a:solidFill>
                          <a:schemeClr val="tx1"/>
                        </a:solidFill>
                        <a:latin typeface="Arial Unicode MS" pitchFamily="50" charset="-127"/>
                        <a:ea typeface="Arial Unicode MS" pitchFamily="50" charset="-127"/>
                        <a:cs typeface="Arial Unicode MS" pitchFamily="50" charset="-127"/>
                      </a:endParaRPr>
                    </a:p>
                  </a:txBody>
                  <a:tcPr marL="9810" marR="9810" marT="9810" marB="9810" anchor="ctr" horzOverflow="overflow">
                    <a:solidFill>
                      <a:schemeClr val="bg1">
                        <a:lumMod val="75000"/>
                      </a:schemeClr>
                    </a:solidFill>
                  </a:tcPr>
                </a:tc>
                <a:tc hMerge="1">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lang="en-US" altLang="ko-KR" sz="1000" b="1" kern="1200" spc="-30" dirty="0" smtClean="0">
                        <a:solidFill>
                          <a:schemeClr val="tx1"/>
                        </a:solidFill>
                        <a:latin typeface="Arial Unicode MS" pitchFamily="50" charset="-127"/>
                        <a:ea typeface="Arial Unicode MS" pitchFamily="50" charset="-127"/>
                        <a:cs typeface="Arial Unicode MS" pitchFamily="50" charset="-127"/>
                      </a:endParaRPr>
                    </a:p>
                  </a:txBody>
                  <a:tcPr marL="9810" marR="9810" marT="9810" marB="9810" anchor="ctr" horzOverflow="overflow">
                    <a:solidFill>
                      <a:schemeClr val="bg1">
                        <a:lumMod val="75000"/>
                      </a:schemeClr>
                    </a:solidFill>
                  </a:tcPr>
                </a:tc>
                <a:tc hMerge="1">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lang="en-US" altLang="ko-KR" sz="1000" b="1" kern="1200" spc="-30" dirty="0" smtClean="0">
                        <a:solidFill>
                          <a:schemeClr val="tx1"/>
                        </a:solidFill>
                        <a:latin typeface="Arial Unicode MS" pitchFamily="50" charset="-127"/>
                        <a:ea typeface="Arial Unicode MS" pitchFamily="50" charset="-127"/>
                        <a:cs typeface="Arial Unicode MS" pitchFamily="50" charset="-127"/>
                      </a:endParaRPr>
                    </a:p>
                  </a:txBody>
                  <a:tcPr marL="9810" marR="9810" marT="9810" marB="9810" anchor="ctr" horzOverflow="overflow">
                    <a:solidFill>
                      <a:schemeClr val="bg1">
                        <a:lumMod val="75000"/>
                      </a:schemeClr>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lang="en-US" altLang="ko-KR"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endParaRPr>
                    </a:p>
                  </a:txBody>
                  <a:tcPr marL="9810" marR="9810" marT="9810" marB="9810" anchor="ctr" horzOverflow="overflow">
                    <a:solidFill>
                      <a:schemeClr val="bg1">
                        <a:lumMod val="75000"/>
                      </a:schemeClr>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lang="en-US" altLang="ko-KR"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endParaRPr>
                    </a:p>
                  </a:txBody>
                  <a:tcPr marL="9810" marR="9810" marT="9810" marB="9810" anchor="ctr" horzOverflow="overflow">
                    <a:solidFill>
                      <a:schemeClr val="bg1">
                        <a:lumMod val="75000"/>
                      </a:schemeClr>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lang="en-US" altLang="ko-KR"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endParaRPr>
                    </a:p>
                  </a:txBody>
                  <a:tcPr marL="9810" marR="9810" marT="9810" marB="9810" anchor="ctr" horzOverflow="overflow">
                    <a:solidFill>
                      <a:schemeClr val="bg1">
                        <a:lumMod val="75000"/>
                      </a:schemeClr>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lang="en-US" altLang="ko-KR"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endParaRPr>
                    </a:p>
                  </a:txBody>
                  <a:tcPr marL="9810" marR="9810" marT="9810" marB="9810" anchor="ctr" horzOverflow="overflow">
                    <a:solidFill>
                      <a:schemeClr val="bg1">
                        <a:lumMod val="75000"/>
                      </a:schemeClr>
                    </a:solidFill>
                  </a:tcPr>
                </a:tc>
                <a:extLst>
                  <a:ext uri="{0D108BD9-81ED-4DB2-BD59-A6C34878D82A}">
                    <a16:rowId xmlns:a16="http://schemas.microsoft.com/office/drawing/2014/main" val="10001"/>
                  </a:ext>
                </a:extLst>
              </a:tr>
              <a:tr h="294314">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lang="en-US" altLang="ko-KR"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1</a:t>
                      </a:r>
                    </a:p>
                  </a:txBody>
                  <a:tcPr marL="9810" marR="9810" marT="9810" marB="9810" anchor="ctr" horzOverflow="overflow"/>
                </a:tc>
                <a:tc>
                  <a:txBody>
                    <a:bodyPr/>
                    <a:lstStyle/>
                    <a:p>
                      <a:pPr marL="0" marR="0" lvl="0" indent="0" algn="l" defTabSz="914400" rtl="0" eaLnBrk="1" fontAlgn="base" latinLnBrk="1" hangingPunct="1">
                        <a:lnSpc>
                          <a:spcPct val="100000"/>
                        </a:lnSpc>
                        <a:spcBef>
                          <a:spcPct val="0"/>
                        </a:spcBef>
                        <a:spcAft>
                          <a:spcPct val="0"/>
                        </a:spcAft>
                        <a:buClrTx/>
                        <a:buSzTx/>
                        <a:buFontTx/>
                        <a:buNone/>
                        <a:tabLst/>
                        <a:defRPr/>
                      </a:pPr>
                      <a:r>
                        <a:rPr lang="en-US" altLang="ko-KR"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VFM test, review of project proposals</a:t>
                      </a:r>
                    </a:p>
                  </a:txBody>
                  <a:tcPr marL="9810" marR="9810" marT="9810" marB="9810" anchor="ctr" horzOverflow="overflow"/>
                </a:tc>
                <a:tc>
                  <a:txBody>
                    <a:bodyPr/>
                    <a:lstStyle/>
                    <a:p>
                      <a:pPr algn="ctr" fontAlgn="ctr"/>
                      <a:r>
                        <a:rPr lang="en-US" altLang="ko-KR"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9</a:t>
                      </a:r>
                    </a:p>
                  </a:txBody>
                  <a:tcPr marL="9525" marR="9525" marT="9525" marB="0" anchor="ctr"/>
                </a:tc>
                <a:tc>
                  <a:txBody>
                    <a:bodyPr/>
                    <a:lstStyle/>
                    <a:p>
                      <a:pPr algn="ctr" fontAlgn="ctr"/>
                      <a:r>
                        <a:rPr lang="en-US" altLang="ko-KR"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31</a:t>
                      </a:r>
                    </a:p>
                  </a:txBody>
                  <a:tcPr marL="9525" marR="9525" marT="9525" marB="0" anchor="ctr"/>
                </a:tc>
                <a:tc>
                  <a:txBody>
                    <a:bodyPr/>
                    <a:lstStyle/>
                    <a:p>
                      <a:pPr algn="ctr" fontAlgn="ctr"/>
                      <a:r>
                        <a:rPr lang="en-US" altLang="ko-KR"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29</a:t>
                      </a:r>
                    </a:p>
                  </a:txBody>
                  <a:tcPr marL="9525" marR="9525" marT="9525" marB="0" anchor="ctr"/>
                </a:tc>
                <a:tc>
                  <a:txBody>
                    <a:bodyPr/>
                    <a:lstStyle/>
                    <a:p>
                      <a:pPr algn="ctr" fontAlgn="ctr"/>
                      <a:r>
                        <a:rPr lang="en-US" altLang="ko-KR" sz="1100" b="0" i="0" u="none" strike="noStrike" kern="1200">
                          <a:solidFill>
                            <a:srgbClr val="000000"/>
                          </a:solidFill>
                          <a:latin typeface="Arial" panose="020B0604020202020204" pitchFamily="34" charset="0"/>
                          <a:ea typeface="Arial Unicode MS" pitchFamily="50" charset="-127"/>
                          <a:cs typeface="Arial" panose="020B0604020202020204" pitchFamily="34" charset="0"/>
                        </a:rPr>
                        <a:t>22</a:t>
                      </a:r>
                    </a:p>
                  </a:txBody>
                  <a:tcPr marL="9525" marR="9525" marT="9525" marB="0" anchor="ctr"/>
                </a:tc>
                <a:tc>
                  <a:txBody>
                    <a:bodyPr/>
                    <a:lstStyle/>
                    <a:p>
                      <a:pPr algn="ctr" fontAlgn="ctr"/>
                      <a:r>
                        <a:rPr lang="en-US" altLang="ko-KR"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43</a:t>
                      </a:r>
                    </a:p>
                  </a:txBody>
                  <a:tcPr marL="9525" marR="9525" marT="9525" marB="0" anchor="ctr"/>
                </a:tc>
                <a:tc>
                  <a:txBody>
                    <a:bodyPr/>
                    <a:lstStyle/>
                    <a:p>
                      <a:pPr algn="ctr" fontAlgn="ctr"/>
                      <a:r>
                        <a:rPr lang="en-US" altLang="ko-KR"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19</a:t>
                      </a:r>
                    </a:p>
                  </a:txBody>
                  <a:tcPr marL="9525" marR="9525" marT="9525" marB="0" anchor="ctr"/>
                </a:tc>
                <a:tc>
                  <a:txBody>
                    <a:bodyPr/>
                    <a:lstStyle/>
                    <a:p>
                      <a:pPr algn="ctr" fontAlgn="ctr"/>
                      <a:r>
                        <a:rPr lang="en-US" altLang="ko-KR"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15</a:t>
                      </a:r>
                    </a:p>
                  </a:txBody>
                  <a:tcPr marL="9525" marR="9525" marT="9525" marB="0" anchor="ctr"/>
                </a:tc>
                <a:tc>
                  <a:txBody>
                    <a:bodyPr/>
                    <a:lstStyle/>
                    <a:p>
                      <a:pPr algn="ctr" fontAlgn="ctr"/>
                      <a:r>
                        <a:rPr lang="en-US" altLang="ko-KR"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13</a:t>
                      </a:r>
                    </a:p>
                  </a:txBody>
                  <a:tcPr marL="9525" marR="9525" marT="9525" marB="0" anchor="ctr"/>
                </a:tc>
                <a:tc>
                  <a:txBody>
                    <a:bodyPr/>
                    <a:lstStyle/>
                    <a:p>
                      <a:pPr algn="ctr" fontAlgn="ctr"/>
                      <a:r>
                        <a:rPr lang="en-US" altLang="ko-KR"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23</a:t>
                      </a:r>
                    </a:p>
                  </a:txBody>
                  <a:tcPr marL="9525" marR="9525" marT="9525" marB="0" anchor="ctr"/>
                </a:tc>
                <a:tc>
                  <a:txBody>
                    <a:bodyPr/>
                    <a:lstStyle/>
                    <a:p>
                      <a:pPr algn="ctr" fontAlgn="ctr"/>
                      <a:r>
                        <a:rPr lang="en-US" altLang="ko-KR"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25</a:t>
                      </a:r>
                    </a:p>
                  </a:txBody>
                  <a:tcPr marL="9525" marR="9525" marT="9525" marB="0" anchor="ctr"/>
                </a:tc>
                <a:tc>
                  <a:txBody>
                    <a:bodyPr/>
                    <a:lstStyle/>
                    <a:p>
                      <a:pPr algn="ctr" fontAlgn="ctr"/>
                      <a:r>
                        <a:rPr lang="en-US" altLang="ko-KR"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107</a:t>
                      </a:r>
                    </a:p>
                  </a:txBody>
                  <a:tcPr marL="9525" marR="9525" marT="9525" marB="0" anchor="ctr"/>
                </a:tc>
                <a:tc>
                  <a:txBody>
                    <a:bodyPr/>
                    <a:lstStyle/>
                    <a:p>
                      <a:pPr algn="ctr" fontAlgn="ctr"/>
                      <a:r>
                        <a:rPr lang="en-US" altLang="ko-KR"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35</a:t>
                      </a:r>
                    </a:p>
                  </a:txBody>
                  <a:tcPr marL="9525" marR="9525" marT="9525" marB="0" anchor="ctr"/>
                </a:tc>
                <a:tc>
                  <a:txBody>
                    <a:bodyPr/>
                    <a:lstStyle/>
                    <a:p>
                      <a:pPr algn="ctr" fontAlgn="ctr"/>
                      <a:r>
                        <a:rPr lang="en-US" altLang="ko-KR"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27</a:t>
                      </a:r>
                    </a:p>
                  </a:txBody>
                  <a:tcPr marL="9525" marR="9525" marT="9525" marB="0" anchor="ctr"/>
                </a:tc>
                <a:tc>
                  <a:txBody>
                    <a:bodyPr/>
                    <a:lstStyle/>
                    <a:p>
                      <a:pPr algn="ctr" fontAlgn="ctr"/>
                      <a:r>
                        <a:rPr lang="en-US" altLang="ko-KR"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30</a:t>
                      </a:r>
                    </a:p>
                  </a:txBody>
                  <a:tcPr marL="9525" marR="9525" marT="9525" marB="0" anchor="ctr"/>
                </a:tc>
                <a:tc>
                  <a:txBody>
                    <a:bodyPr/>
                    <a:lstStyle/>
                    <a:p>
                      <a:pPr algn="ctr" fontAlgn="ctr"/>
                      <a:r>
                        <a:rPr lang="en-US" altLang="ko-KR"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24</a:t>
                      </a:r>
                      <a:endParaRPr lang="en-US" altLang="ko-KR"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9525" marR="9525" marT="9525" marB="0" anchor="ctr"/>
                </a:tc>
                <a:tc>
                  <a:txBody>
                    <a:bodyPr/>
                    <a:lstStyle/>
                    <a:p>
                      <a:pPr algn="ctr" fontAlgn="ctr"/>
                      <a:r>
                        <a:rPr lang="en-US" altLang="ko-KR"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26</a:t>
                      </a:r>
                    </a:p>
                  </a:txBody>
                  <a:tcPr marL="9525" marR="9525" marT="9525" marB="0" anchor="ctr"/>
                </a:tc>
                <a:tc>
                  <a:txBody>
                    <a:bodyPr/>
                    <a:lstStyle/>
                    <a:p>
                      <a:pPr algn="ctr" fontAlgn="ctr"/>
                      <a:r>
                        <a:rPr lang="en-US" altLang="ko-KR"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20</a:t>
                      </a:r>
                      <a:endParaRPr lang="en-US" altLang="ko-KR"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9525" marR="9525" marT="9525" marB="0" anchor="ctr"/>
                </a:tc>
                <a:tc>
                  <a:txBody>
                    <a:bodyPr/>
                    <a:lstStyle/>
                    <a:p>
                      <a:pPr algn="ctr" fontAlgn="ctr"/>
                      <a:r>
                        <a:rPr lang="en-US" altLang="ko-KR"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15</a:t>
                      </a:r>
                      <a:endParaRPr lang="en-US" altLang="ko-KR"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9525" marR="9525" marT="9525" marB="0" anchor="ctr"/>
                </a:tc>
                <a:tc>
                  <a:txBody>
                    <a:bodyPr/>
                    <a:lstStyle/>
                    <a:p>
                      <a:pPr algn="ctr" fontAlgn="ctr"/>
                      <a:r>
                        <a:rPr lang="en-US" altLang="ko-KR"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21</a:t>
                      </a:r>
                      <a:endParaRPr lang="en-US" altLang="ko-KR"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9525" marR="9525" marT="9525" marB="0" anchor="ctr"/>
                </a:tc>
                <a:tc>
                  <a:txBody>
                    <a:bodyPr/>
                    <a:lstStyle/>
                    <a:p>
                      <a:pPr algn="ctr" fontAlgn="ctr"/>
                      <a:r>
                        <a:rPr lang="en-US" altLang="ko-KR"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40</a:t>
                      </a:r>
                      <a:endParaRPr lang="en-US" altLang="ko-KR"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555059">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lang="en-US" altLang="ko-KR"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2</a:t>
                      </a:r>
                    </a:p>
                  </a:txBody>
                  <a:tcPr marL="9810" marR="9810" marT="9810" marB="9810" anchor="ctr" horzOverflow="overflow"/>
                </a:tc>
                <a:tc>
                  <a:txBody>
                    <a:bodyPr/>
                    <a:lstStyle/>
                    <a:p>
                      <a:pPr marL="0" marR="0" lvl="0" indent="0" algn="l" defTabSz="914400" rtl="0" eaLnBrk="1" fontAlgn="base" latinLnBrk="1" hangingPunct="1">
                        <a:lnSpc>
                          <a:spcPct val="100000"/>
                        </a:lnSpc>
                        <a:spcBef>
                          <a:spcPct val="0"/>
                        </a:spcBef>
                        <a:spcAft>
                          <a:spcPct val="0"/>
                        </a:spcAft>
                        <a:buClrTx/>
                        <a:buSzTx/>
                        <a:buFontTx/>
                        <a:buNone/>
                        <a:tabLst/>
                        <a:defRPr/>
                      </a:pPr>
                      <a:r>
                        <a:rPr lang="en-US" altLang="ko-KR"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Review of Announcement of Request for Alternate Proposals/Requests for Proposals</a:t>
                      </a:r>
                    </a:p>
                  </a:txBody>
                  <a:tcPr marL="9810" marR="9810" marT="9810" marB="9810" anchor="ctr" horzOverflow="overflow"/>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7</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7</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9</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7</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12</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11</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48</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57</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62</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42</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42</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35</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18</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14</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12</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11</a:t>
                      </a:r>
                    </a:p>
                  </a:txBody>
                  <a:tcPr marL="9525" marR="9525" marT="9525" marB="0" anchor="ctr"/>
                </a:tc>
                <a:tc>
                  <a:txBody>
                    <a:bodyPr/>
                    <a:lstStyle/>
                    <a:p>
                      <a:pPr algn="ctr" fontAlgn="ctr"/>
                      <a:r>
                        <a:rPr lang="en-US"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10</a:t>
                      </a:r>
                      <a:endPar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9525" marR="9525" marT="9525" marB="0" anchor="ctr"/>
                </a:tc>
                <a:tc>
                  <a:txBody>
                    <a:bodyPr/>
                    <a:lstStyle/>
                    <a:p>
                      <a:pPr algn="ctr" fontAlgn="ctr"/>
                      <a:r>
                        <a:rPr lang="en-US"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8</a:t>
                      </a:r>
                      <a:endPar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9525" marR="9525" marT="9525" marB="0" anchor="ctr"/>
                </a:tc>
                <a:tc>
                  <a:txBody>
                    <a:bodyPr/>
                    <a:lstStyle/>
                    <a:p>
                      <a:pPr algn="ctr" fontAlgn="ctr"/>
                      <a:r>
                        <a:rPr lang="en-US"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4</a:t>
                      </a:r>
                      <a:endPar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9525" marR="9525" marT="9525" marB="0" anchor="ctr"/>
                </a:tc>
                <a:tc>
                  <a:txBody>
                    <a:bodyPr/>
                    <a:lstStyle/>
                    <a:p>
                      <a:pPr algn="ctr" fontAlgn="ctr"/>
                      <a:r>
                        <a:rPr lang="en-US"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8</a:t>
                      </a:r>
                      <a:endPar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9525" marR="9525" marT="9525" marB="0" anchor="ctr"/>
                </a:tc>
                <a:extLst>
                  <a:ext uri="{0D108BD9-81ED-4DB2-BD59-A6C34878D82A}">
                    <a16:rowId xmlns:a16="http://schemas.microsoft.com/office/drawing/2014/main" val="10003"/>
                  </a:ext>
                </a:extLst>
              </a:tr>
              <a:tr h="555059">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lang="en-US" altLang="ko-KR"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3</a:t>
                      </a:r>
                    </a:p>
                  </a:txBody>
                  <a:tcPr marL="9810" marR="9810" marT="9810" marB="9810" anchor="ctr" horzOverflow="overflow"/>
                </a:tc>
                <a:tc>
                  <a:txBody>
                    <a:bodyPr/>
                    <a:lstStyle/>
                    <a:p>
                      <a:pPr marL="0" marR="0" lvl="0" indent="0" algn="l" defTabSz="914400" rtl="0" eaLnBrk="1" fontAlgn="base" latinLnBrk="1" hangingPunct="1">
                        <a:lnSpc>
                          <a:spcPct val="100000"/>
                        </a:lnSpc>
                        <a:spcBef>
                          <a:spcPct val="0"/>
                        </a:spcBef>
                        <a:spcAft>
                          <a:spcPct val="0"/>
                        </a:spcAft>
                        <a:buClrTx/>
                        <a:buSzTx/>
                        <a:buFontTx/>
                        <a:buNone/>
                        <a:tabLst/>
                        <a:defRPr/>
                      </a:pPr>
                      <a:r>
                        <a:rPr lang="en-US" altLang="ko-KR"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Evaluation on behalf of competent authority of project proposals to select preferred bidder</a:t>
                      </a:r>
                    </a:p>
                  </a:txBody>
                  <a:tcPr marL="9810" marR="9810" marT="9810" marB="9810" anchor="ctr" horzOverflow="overflow"/>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1</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2</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8</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7</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7</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16</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8</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17</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5</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1</a:t>
                      </a:r>
                    </a:p>
                  </a:txBody>
                  <a:tcPr marL="9525" marR="9525" marT="9525" marB="0" anchor="ctr"/>
                </a:tc>
                <a:tc>
                  <a:txBody>
                    <a:bodyPr/>
                    <a:lstStyle/>
                    <a:p>
                      <a:pPr algn="ctr" fontAlgn="ctr"/>
                      <a:r>
                        <a:rPr lang="en-US" sz="1100" b="0" i="0" u="none" strike="noStrike" kern="1200">
                          <a:solidFill>
                            <a:srgbClr val="000000"/>
                          </a:solidFill>
                          <a:latin typeface="Arial" panose="020B0604020202020204" pitchFamily="34" charset="0"/>
                          <a:ea typeface="Arial Unicode MS" pitchFamily="50" charset="-127"/>
                          <a:cs typeface="Arial" panose="020B0604020202020204" pitchFamily="34" charset="0"/>
                        </a:rPr>
                        <a:t>7</a:t>
                      </a:r>
                    </a:p>
                  </a:txBody>
                  <a:tcPr marL="9525" marR="9525" marT="9525" marB="0" anchor="ctr"/>
                </a:tc>
                <a:tc>
                  <a:txBody>
                    <a:bodyPr/>
                    <a:lstStyle/>
                    <a:p>
                      <a:pPr algn="ctr" fontAlgn="ctr"/>
                      <a:r>
                        <a:rPr lang="en-US" sz="1100" b="0" i="0" u="none" strike="noStrike" kern="1200">
                          <a:solidFill>
                            <a:srgbClr val="000000"/>
                          </a:solidFill>
                          <a:latin typeface="Arial" panose="020B0604020202020204" pitchFamily="34" charset="0"/>
                          <a:ea typeface="Arial Unicode MS" pitchFamily="50" charset="-127"/>
                          <a:cs typeface="Arial" panose="020B0604020202020204" pitchFamily="34" charset="0"/>
                        </a:rPr>
                        <a:t>4</a:t>
                      </a:r>
                    </a:p>
                  </a:txBody>
                  <a:tcPr marL="9525" marR="9525" marT="9525" marB="0" anchor="ctr"/>
                </a:tc>
                <a:tc>
                  <a:txBody>
                    <a:bodyPr/>
                    <a:lstStyle/>
                    <a:p>
                      <a:pPr algn="ctr" fontAlgn="ctr"/>
                      <a:r>
                        <a:rPr lang="en-US" sz="1100" b="0" i="0" u="none" strike="noStrike" kern="1200">
                          <a:solidFill>
                            <a:srgbClr val="000000"/>
                          </a:solidFill>
                          <a:latin typeface="Arial" panose="020B0604020202020204" pitchFamily="34" charset="0"/>
                          <a:ea typeface="Arial Unicode MS" pitchFamily="50" charset="-127"/>
                          <a:cs typeface="Arial" panose="020B0604020202020204" pitchFamily="34" charset="0"/>
                        </a:rPr>
                        <a:t>2</a:t>
                      </a:r>
                    </a:p>
                  </a:txBody>
                  <a:tcPr marL="9525" marR="9525" marT="9525" marB="0" anchor="ctr"/>
                </a:tc>
                <a:tc>
                  <a:txBody>
                    <a:bodyPr/>
                    <a:lstStyle/>
                    <a:p>
                      <a:pPr algn="ctr" fontAlgn="ctr"/>
                      <a:r>
                        <a:rPr lang="en-US" sz="1100" b="0" i="0" u="none" strike="noStrike" kern="1200">
                          <a:solidFill>
                            <a:srgbClr val="000000"/>
                          </a:solidFill>
                          <a:latin typeface="Arial" panose="020B0604020202020204" pitchFamily="34" charset="0"/>
                          <a:ea typeface="Arial Unicode MS" pitchFamily="50" charset="-127"/>
                          <a:cs typeface="Arial" panose="020B0604020202020204" pitchFamily="34" charset="0"/>
                        </a:rPr>
                        <a:t>-</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a:t>
                      </a:r>
                    </a:p>
                  </a:txBody>
                  <a:tcPr marL="9525" marR="9525" marT="9525" marB="0" anchor="ctr"/>
                </a:tc>
                <a:tc>
                  <a:txBody>
                    <a:bodyPr/>
                    <a:lstStyle/>
                    <a:p>
                      <a:pPr algn="ctr" fontAlgn="ctr"/>
                      <a:r>
                        <a:rPr lang="en-US"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1</a:t>
                      </a:r>
                      <a:endPar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9525" marR="9525" marT="9525" marB="0" anchor="ctr"/>
                </a:tc>
                <a:tc>
                  <a:txBody>
                    <a:bodyPr/>
                    <a:lstStyle/>
                    <a:p>
                      <a:pPr algn="ctr" fontAlgn="ctr"/>
                      <a:r>
                        <a:rPr lang="en-US"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1</a:t>
                      </a:r>
                      <a:endPar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9525" marR="9525" marT="9525" marB="0" anchor="ctr"/>
                </a:tc>
                <a:tc>
                  <a:txBody>
                    <a:bodyPr/>
                    <a:lstStyle/>
                    <a:p>
                      <a:pPr algn="ctr" fontAlgn="ctr"/>
                      <a:r>
                        <a:rPr lang="en-US"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1</a:t>
                      </a:r>
                      <a:endPar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9525" marR="9525" marT="9525" marB="0" anchor="ctr"/>
                </a:tc>
                <a:tc>
                  <a:txBody>
                    <a:bodyPr/>
                    <a:lstStyle/>
                    <a:p>
                      <a:pPr algn="ctr" fontAlgn="ctr"/>
                      <a:r>
                        <a:rPr lang="en-US"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a:t>
                      </a:r>
                      <a:endPar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9525" marR="9525" marT="9525" marB="0" anchor="ctr"/>
                </a:tc>
                <a:extLst>
                  <a:ext uri="{0D108BD9-81ED-4DB2-BD59-A6C34878D82A}">
                    <a16:rowId xmlns:a16="http://schemas.microsoft.com/office/drawing/2014/main" val="10004"/>
                  </a:ext>
                </a:extLst>
              </a:tr>
              <a:tr h="555059">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lang="en-US" altLang="ko-KR"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4</a:t>
                      </a:r>
                    </a:p>
                  </a:txBody>
                  <a:tcPr marL="9810" marR="9810" marT="9810" marB="9810" anchor="ctr" horzOverflow="overflow"/>
                </a:tc>
                <a:tc>
                  <a:txBody>
                    <a:bodyPr/>
                    <a:lstStyle/>
                    <a:p>
                      <a:pPr marL="0" marR="0" lvl="0" indent="0" algn="l" defTabSz="914400" rtl="0" eaLnBrk="1" fontAlgn="base" latinLnBrk="1" hangingPunct="1">
                        <a:lnSpc>
                          <a:spcPct val="100000"/>
                        </a:lnSpc>
                        <a:spcBef>
                          <a:spcPct val="0"/>
                        </a:spcBef>
                        <a:spcAft>
                          <a:spcPct val="0"/>
                        </a:spcAft>
                        <a:buClrTx/>
                        <a:buSzTx/>
                        <a:buFontTx/>
                        <a:buNone/>
                        <a:tabLst/>
                        <a:defRPr/>
                      </a:pPr>
                      <a:r>
                        <a:rPr lang="en-US" altLang="ko-KR"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Negotiation on behalf of competent authority for contract award and other Consultations</a:t>
                      </a:r>
                    </a:p>
                  </a:txBody>
                  <a:tcPr marL="9810" marR="9810" marT="9810" marB="9810" anchor="ctr" horzOverflow="overflow"/>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3</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32</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23</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25</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29</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20</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6</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8</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6</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8</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4</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4</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3</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3</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4</a:t>
                      </a:r>
                    </a:p>
                  </a:txBody>
                  <a:tcPr marL="9525" marR="9525" marT="9525" marB="0" anchor="ctr"/>
                </a:tc>
                <a:tc>
                  <a:txBody>
                    <a:bodyPr/>
                    <a:lstStyle/>
                    <a:p>
                      <a:pPr algn="ctr" fontAlgn="ctr"/>
                      <a:r>
                        <a:rPr lang="en-US"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a:t>
                      </a:r>
                      <a:endPar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9525" marR="9525" marT="9525" marB="0" anchor="ctr"/>
                </a:tc>
                <a:tc>
                  <a:txBody>
                    <a:bodyPr/>
                    <a:lstStyle/>
                    <a:p>
                      <a:pPr algn="ctr" fontAlgn="ctr"/>
                      <a:r>
                        <a:rPr lang="en-US"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2</a:t>
                      </a:r>
                      <a:endPar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9525" marR="9525" marT="9525" marB="0" anchor="ctr"/>
                </a:tc>
                <a:tc>
                  <a:txBody>
                    <a:bodyPr/>
                    <a:lstStyle/>
                    <a:p>
                      <a:pPr algn="ctr" fontAlgn="ctr"/>
                      <a:r>
                        <a:rPr lang="en-US"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1</a:t>
                      </a:r>
                      <a:endPar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9525" marR="9525" marT="9525" marB="0" anchor="ctr"/>
                </a:tc>
                <a:tc>
                  <a:txBody>
                    <a:bodyPr/>
                    <a:lstStyle/>
                    <a:p>
                      <a:pPr algn="ctr" fontAlgn="ctr"/>
                      <a:r>
                        <a:rPr lang="en-US"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a:t>
                      </a:r>
                      <a:endPar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9525" marR="9525" marT="9525" marB="0" anchor="ctr"/>
                </a:tc>
                <a:extLst>
                  <a:ext uri="{0D108BD9-81ED-4DB2-BD59-A6C34878D82A}">
                    <a16:rowId xmlns:a16="http://schemas.microsoft.com/office/drawing/2014/main" val="10005"/>
                  </a:ext>
                </a:extLst>
              </a:tr>
              <a:tr h="294314">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lang="en-US" altLang="ko-KR"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5</a:t>
                      </a:r>
                    </a:p>
                  </a:txBody>
                  <a:tcPr marL="9810" marR="9810" marT="9810" marB="9810" anchor="ctr" horzOverflow="overflow"/>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lang="en-US" altLang="ko-KR"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Review of draft concession agreement</a:t>
                      </a:r>
                    </a:p>
                  </a:txBody>
                  <a:tcPr marL="9810" marR="9810" marT="9810" marB="9810" anchor="ctr" horzOverflow="overflow"/>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3</a:t>
                      </a:r>
                    </a:p>
                  </a:txBody>
                  <a:tcPr marL="9525" marR="9525" marT="9525" marB="0" anchor="ctr"/>
                </a:tc>
                <a:tc>
                  <a:txBody>
                    <a:bodyPr/>
                    <a:lstStyle/>
                    <a:p>
                      <a:pPr algn="ctr" fontAlgn="ctr"/>
                      <a:r>
                        <a:rPr lang="en-US" sz="1100" b="0" i="0" u="none" strike="noStrike" kern="1200">
                          <a:solidFill>
                            <a:srgbClr val="000000"/>
                          </a:solidFill>
                          <a:latin typeface="Arial" panose="020B0604020202020204" pitchFamily="34" charset="0"/>
                          <a:ea typeface="Arial Unicode MS" pitchFamily="50" charset="-127"/>
                          <a:cs typeface="Arial" panose="020B0604020202020204" pitchFamily="34" charset="0"/>
                        </a:rPr>
                        <a:t>5</a:t>
                      </a:r>
                    </a:p>
                  </a:txBody>
                  <a:tcPr marL="9525" marR="9525" marT="9525" marB="0" anchor="ctr"/>
                </a:tc>
                <a:tc>
                  <a:txBody>
                    <a:bodyPr/>
                    <a:lstStyle/>
                    <a:p>
                      <a:pPr algn="ctr" fontAlgn="ctr"/>
                      <a:r>
                        <a:rPr lang="en-US" sz="1100" b="0" i="0" u="none" strike="noStrike" kern="1200">
                          <a:solidFill>
                            <a:srgbClr val="000000"/>
                          </a:solidFill>
                          <a:latin typeface="Arial" panose="020B0604020202020204" pitchFamily="34" charset="0"/>
                          <a:ea typeface="Arial Unicode MS" pitchFamily="50" charset="-127"/>
                          <a:cs typeface="Arial" panose="020B0604020202020204" pitchFamily="34" charset="0"/>
                        </a:rPr>
                        <a:t>3</a:t>
                      </a:r>
                    </a:p>
                  </a:txBody>
                  <a:tcPr marL="9525" marR="9525" marT="9525" marB="0" anchor="ctr"/>
                </a:tc>
                <a:tc>
                  <a:txBody>
                    <a:bodyPr/>
                    <a:lstStyle/>
                    <a:p>
                      <a:pPr algn="ctr" fontAlgn="ctr"/>
                      <a:r>
                        <a:rPr lang="en-US" sz="1100" b="0" i="0" u="none" strike="noStrike" kern="1200">
                          <a:solidFill>
                            <a:srgbClr val="000000"/>
                          </a:solidFill>
                          <a:latin typeface="Arial" panose="020B0604020202020204" pitchFamily="34" charset="0"/>
                          <a:ea typeface="Arial Unicode MS" pitchFamily="50" charset="-127"/>
                          <a:cs typeface="Arial" panose="020B0604020202020204" pitchFamily="34" charset="0"/>
                        </a:rPr>
                        <a:t>2</a:t>
                      </a:r>
                    </a:p>
                  </a:txBody>
                  <a:tcPr marL="9525" marR="9525" marT="9525" marB="0" anchor="ctr"/>
                </a:tc>
                <a:tc>
                  <a:txBody>
                    <a:bodyPr/>
                    <a:lstStyle/>
                    <a:p>
                      <a:pPr algn="ctr" fontAlgn="ctr"/>
                      <a:r>
                        <a:rPr lang="en-US" sz="1100" b="0" i="0" u="none" strike="noStrike" kern="1200">
                          <a:solidFill>
                            <a:srgbClr val="000000"/>
                          </a:solidFill>
                          <a:latin typeface="Arial" panose="020B0604020202020204" pitchFamily="34" charset="0"/>
                          <a:ea typeface="Arial Unicode MS" pitchFamily="50" charset="-127"/>
                          <a:cs typeface="Arial" panose="020B0604020202020204" pitchFamily="34" charset="0"/>
                        </a:rPr>
                        <a:t>2</a:t>
                      </a:r>
                    </a:p>
                  </a:txBody>
                  <a:tcPr marL="9525" marR="9525" marT="9525" marB="0" anchor="ctr"/>
                </a:tc>
                <a:tc>
                  <a:txBody>
                    <a:bodyPr/>
                    <a:lstStyle/>
                    <a:p>
                      <a:pPr algn="ctr" fontAlgn="ctr"/>
                      <a:r>
                        <a:rPr lang="en-US" sz="1100" b="0" i="0" u="none" strike="noStrike" kern="1200">
                          <a:solidFill>
                            <a:srgbClr val="000000"/>
                          </a:solidFill>
                          <a:latin typeface="Arial" panose="020B0604020202020204" pitchFamily="34" charset="0"/>
                          <a:ea typeface="Arial Unicode MS" pitchFamily="50" charset="-127"/>
                          <a:cs typeface="Arial" panose="020B0604020202020204" pitchFamily="34" charset="0"/>
                        </a:rPr>
                        <a:t>7</a:t>
                      </a:r>
                    </a:p>
                  </a:txBody>
                  <a:tcPr marL="9525" marR="9525" marT="9525" marB="0" anchor="ctr"/>
                </a:tc>
                <a:tc>
                  <a:txBody>
                    <a:bodyPr/>
                    <a:lstStyle/>
                    <a:p>
                      <a:pPr algn="ctr" fontAlgn="ctr"/>
                      <a:r>
                        <a:rPr lang="en-US" sz="1100" b="0" i="0" u="none" strike="noStrike" kern="1200">
                          <a:solidFill>
                            <a:srgbClr val="000000"/>
                          </a:solidFill>
                          <a:latin typeface="Arial" panose="020B0604020202020204" pitchFamily="34" charset="0"/>
                          <a:ea typeface="Arial Unicode MS" pitchFamily="50" charset="-127"/>
                          <a:cs typeface="Arial" panose="020B0604020202020204" pitchFamily="34" charset="0"/>
                        </a:rPr>
                        <a:t>2</a:t>
                      </a:r>
                    </a:p>
                  </a:txBody>
                  <a:tcPr marL="9525" marR="9525" marT="9525" marB="0" anchor="ctr"/>
                </a:tc>
                <a:tc>
                  <a:txBody>
                    <a:bodyPr/>
                    <a:lstStyle/>
                    <a:p>
                      <a:pPr algn="ctr" fontAlgn="ctr"/>
                      <a:r>
                        <a:rPr lang="en-US" sz="1100" b="0" i="0" u="none" strike="noStrike" kern="1200">
                          <a:solidFill>
                            <a:srgbClr val="000000"/>
                          </a:solidFill>
                          <a:latin typeface="Arial" panose="020B0604020202020204" pitchFamily="34" charset="0"/>
                          <a:ea typeface="Arial Unicode MS" pitchFamily="50" charset="-127"/>
                          <a:cs typeface="Arial" panose="020B0604020202020204" pitchFamily="34" charset="0"/>
                        </a:rPr>
                        <a:t>41</a:t>
                      </a:r>
                    </a:p>
                  </a:txBody>
                  <a:tcPr marL="9525" marR="9525" marT="9525" marB="0" anchor="ctr"/>
                </a:tc>
                <a:tc>
                  <a:txBody>
                    <a:bodyPr/>
                    <a:lstStyle/>
                    <a:p>
                      <a:pPr algn="ctr" fontAlgn="ctr"/>
                      <a:r>
                        <a:rPr lang="en-US" sz="1100" b="0" i="0" u="none" strike="noStrike" kern="1200">
                          <a:solidFill>
                            <a:srgbClr val="000000"/>
                          </a:solidFill>
                          <a:latin typeface="Arial" panose="020B0604020202020204" pitchFamily="34" charset="0"/>
                          <a:ea typeface="Arial Unicode MS" pitchFamily="50" charset="-127"/>
                          <a:cs typeface="Arial" panose="020B0604020202020204" pitchFamily="34" charset="0"/>
                        </a:rPr>
                        <a:t>78</a:t>
                      </a:r>
                    </a:p>
                  </a:txBody>
                  <a:tcPr marL="9525" marR="9525" marT="9525" marB="0" anchor="ctr"/>
                </a:tc>
                <a:tc>
                  <a:txBody>
                    <a:bodyPr/>
                    <a:lstStyle/>
                    <a:p>
                      <a:pPr algn="ctr" fontAlgn="ctr"/>
                      <a:r>
                        <a:rPr lang="en-US" sz="1100" b="0" i="0" u="none" strike="noStrike" kern="1200">
                          <a:solidFill>
                            <a:srgbClr val="000000"/>
                          </a:solidFill>
                          <a:latin typeface="Arial" panose="020B0604020202020204" pitchFamily="34" charset="0"/>
                          <a:ea typeface="Arial Unicode MS" pitchFamily="50" charset="-127"/>
                          <a:cs typeface="Arial" panose="020B0604020202020204" pitchFamily="34" charset="0"/>
                        </a:rPr>
                        <a:t>80</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72</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45</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25</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20</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13</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16</a:t>
                      </a:r>
                    </a:p>
                  </a:txBody>
                  <a:tcPr marL="9525" marR="9525" marT="9525" marB="0" anchor="ctr"/>
                </a:tc>
                <a:tc>
                  <a:txBody>
                    <a:bodyPr/>
                    <a:lstStyle/>
                    <a:p>
                      <a:pPr algn="ctr" fontAlgn="ctr"/>
                      <a:r>
                        <a:rPr lang="en-US"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16</a:t>
                      </a:r>
                      <a:endPar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9525" marR="9525" marT="9525" marB="0" anchor="ctr"/>
                </a:tc>
                <a:tc>
                  <a:txBody>
                    <a:bodyPr/>
                    <a:lstStyle/>
                    <a:p>
                      <a:pPr algn="ctr" fontAlgn="ctr"/>
                      <a:r>
                        <a:rPr lang="en-US"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11</a:t>
                      </a:r>
                      <a:endPar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9525" marR="9525" marT="9525" marB="0" anchor="ctr"/>
                </a:tc>
                <a:tc>
                  <a:txBody>
                    <a:bodyPr/>
                    <a:lstStyle/>
                    <a:p>
                      <a:pPr algn="ctr" fontAlgn="ctr"/>
                      <a:r>
                        <a:rPr lang="en-US"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9</a:t>
                      </a:r>
                      <a:endPar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9525" marR="9525" marT="9525" marB="0" anchor="ctr"/>
                </a:tc>
                <a:tc>
                  <a:txBody>
                    <a:bodyPr/>
                    <a:lstStyle/>
                    <a:p>
                      <a:pPr algn="ctr" fontAlgn="ctr"/>
                      <a:r>
                        <a:rPr lang="en-US"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7</a:t>
                      </a:r>
                      <a:endPar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9525" marR="9525" marT="9525" marB="0" anchor="ctr"/>
                </a:tc>
                <a:extLst>
                  <a:ext uri="{0D108BD9-81ED-4DB2-BD59-A6C34878D82A}">
                    <a16:rowId xmlns:a16="http://schemas.microsoft.com/office/drawing/2014/main" val="10006"/>
                  </a:ext>
                </a:extLst>
              </a:tr>
              <a:tr h="320388">
                <a:tc gridSpan="18">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lang="en-US" altLang="ko-KR"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Review and consultation at ex-post</a:t>
                      </a:r>
                    </a:p>
                  </a:txBody>
                  <a:tcPr marL="9810" marR="9810" marT="9810" marB="9810" anchor="ctr" horzOverflow="overflow">
                    <a:solidFill>
                      <a:schemeClr val="bg1">
                        <a:lumMod val="75000"/>
                      </a:schemeClr>
                    </a:solid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lang="en-US" altLang="ko-KR" sz="1000" b="1" kern="1200" spc="-30" dirty="0" smtClean="0">
                        <a:solidFill>
                          <a:schemeClr val="tx1"/>
                        </a:solidFill>
                        <a:latin typeface="Arial Unicode MS" pitchFamily="50" charset="-127"/>
                        <a:ea typeface="Arial Unicode MS" pitchFamily="50" charset="-127"/>
                        <a:cs typeface="Arial Unicode MS" pitchFamily="50" charset="-127"/>
                      </a:endParaRPr>
                    </a:p>
                  </a:txBody>
                  <a:tcPr marL="9810" marR="9810" marT="9810" marB="9810" anchor="ctr" horzOverflow="overflow">
                    <a:solidFill>
                      <a:schemeClr val="bg1">
                        <a:lumMod val="75000"/>
                      </a:schemeClr>
                    </a:solidFill>
                  </a:tcPr>
                </a:tc>
                <a:tc hMerge="1">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lang="en-US" altLang="ko-KR" sz="1000" b="1" kern="1200" spc="-30" dirty="0" smtClean="0">
                        <a:solidFill>
                          <a:schemeClr val="tx1"/>
                        </a:solidFill>
                        <a:latin typeface="Arial Unicode MS" pitchFamily="50" charset="-127"/>
                        <a:ea typeface="Arial Unicode MS" pitchFamily="50" charset="-127"/>
                        <a:cs typeface="Arial Unicode MS" pitchFamily="50" charset="-127"/>
                      </a:endParaRPr>
                    </a:p>
                  </a:txBody>
                  <a:tcPr marL="9810" marR="9810" marT="9810" marB="9810" anchor="ctr" horzOverflow="overflow">
                    <a:solidFill>
                      <a:schemeClr val="bg1">
                        <a:lumMod val="75000"/>
                      </a:schemeClr>
                    </a:solidFill>
                  </a:tcPr>
                </a:tc>
                <a:tc hMerge="1">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lang="en-US" altLang="ko-KR" sz="1000" b="1" kern="1200" spc="-30" dirty="0" smtClean="0">
                        <a:solidFill>
                          <a:schemeClr val="tx1"/>
                        </a:solidFill>
                        <a:latin typeface="Arial Unicode MS" pitchFamily="50" charset="-127"/>
                        <a:ea typeface="Arial Unicode MS" pitchFamily="50" charset="-127"/>
                        <a:cs typeface="Arial Unicode MS" pitchFamily="50" charset="-127"/>
                      </a:endParaRPr>
                    </a:p>
                  </a:txBody>
                  <a:tcPr marL="9810" marR="9810" marT="9810" marB="9810" anchor="ctr" horzOverflow="overflow">
                    <a:solidFill>
                      <a:schemeClr val="bg1">
                        <a:lumMod val="75000"/>
                      </a:schemeClr>
                    </a:solidFill>
                  </a:tcPr>
                </a:tc>
                <a:tc hMerge="1">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lang="en-US" altLang="ko-KR" sz="1000" b="1" kern="1200" spc="-30" dirty="0" smtClean="0">
                        <a:solidFill>
                          <a:schemeClr val="tx1"/>
                        </a:solidFill>
                        <a:latin typeface="Arial Unicode MS" pitchFamily="50" charset="-127"/>
                        <a:ea typeface="Arial Unicode MS" pitchFamily="50" charset="-127"/>
                        <a:cs typeface="Arial Unicode MS" pitchFamily="50" charset="-127"/>
                      </a:endParaRPr>
                    </a:p>
                  </a:txBody>
                  <a:tcPr marL="9810" marR="9810" marT="9810" marB="9810" anchor="ctr" horzOverflow="overflow">
                    <a:solidFill>
                      <a:schemeClr val="bg1">
                        <a:lumMod val="75000"/>
                      </a:schemeClr>
                    </a:solidFill>
                  </a:tcPr>
                </a:tc>
                <a:tc hMerge="1">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lang="en-US" altLang="ko-KR" sz="1000" b="1" kern="1200" spc="-30" dirty="0" smtClean="0">
                        <a:solidFill>
                          <a:schemeClr val="tx1"/>
                        </a:solidFill>
                        <a:latin typeface="Arial Unicode MS" pitchFamily="50" charset="-127"/>
                        <a:ea typeface="Arial Unicode MS" pitchFamily="50" charset="-127"/>
                        <a:cs typeface="Arial Unicode MS" pitchFamily="50" charset="-127"/>
                      </a:endParaRPr>
                    </a:p>
                  </a:txBody>
                  <a:tcPr marL="9810" marR="9810" marT="9810" marB="9810" anchor="ctr" horzOverflow="overflow">
                    <a:solidFill>
                      <a:schemeClr val="bg1">
                        <a:lumMod val="75000"/>
                      </a:schemeClr>
                    </a:solidFill>
                  </a:tcPr>
                </a:tc>
                <a:tc hMerge="1">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lang="en-US" altLang="ko-KR" sz="1000" b="1" kern="1200" spc="-30" dirty="0" smtClean="0">
                        <a:solidFill>
                          <a:schemeClr val="tx1"/>
                        </a:solidFill>
                        <a:latin typeface="Arial Unicode MS" pitchFamily="50" charset="-127"/>
                        <a:ea typeface="Arial Unicode MS" pitchFamily="50" charset="-127"/>
                        <a:cs typeface="Arial Unicode MS" pitchFamily="50" charset="-127"/>
                      </a:endParaRPr>
                    </a:p>
                  </a:txBody>
                  <a:tcPr marL="9810" marR="9810" marT="9810" marB="9810" anchor="ctr" horzOverflow="overflow">
                    <a:solidFill>
                      <a:schemeClr val="bg1">
                        <a:lumMod val="75000"/>
                      </a:schemeClr>
                    </a:solidFill>
                  </a:tcPr>
                </a:tc>
                <a:tc hMerge="1">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lang="en-US" altLang="ko-KR" sz="1000" b="1" kern="1200" spc="-30" dirty="0" smtClean="0">
                        <a:solidFill>
                          <a:schemeClr val="tx1"/>
                        </a:solidFill>
                        <a:latin typeface="Arial Unicode MS" pitchFamily="50" charset="-127"/>
                        <a:ea typeface="Arial Unicode MS" pitchFamily="50" charset="-127"/>
                        <a:cs typeface="Arial Unicode MS" pitchFamily="50" charset="-127"/>
                      </a:endParaRPr>
                    </a:p>
                  </a:txBody>
                  <a:tcPr marL="9810" marR="9810" marT="9810" marB="9810" anchor="ctr" horzOverflow="overflow">
                    <a:solidFill>
                      <a:schemeClr val="bg1">
                        <a:lumMod val="75000"/>
                      </a:schemeClr>
                    </a:solidFill>
                  </a:tcPr>
                </a:tc>
                <a:tc hMerge="1">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lang="en-US" altLang="ko-KR" sz="1000" b="1" kern="1200" spc="-30" dirty="0" smtClean="0">
                        <a:solidFill>
                          <a:schemeClr val="tx1"/>
                        </a:solidFill>
                        <a:latin typeface="Arial Unicode MS" pitchFamily="50" charset="-127"/>
                        <a:ea typeface="Arial Unicode MS" pitchFamily="50" charset="-127"/>
                        <a:cs typeface="Arial Unicode MS" pitchFamily="50" charset="-127"/>
                      </a:endParaRPr>
                    </a:p>
                  </a:txBody>
                  <a:tcPr marL="9810" marR="9810" marT="9810" marB="9810" anchor="ctr" horzOverflow="overflow">
                    <a:solidFill>
                      <a:schemeClr val="bg1">
                        <a:lumMod val="75000"/>
                      </a:schemeClr>
                    </a:solidFill>
                  </a:tcPr>
                </a:tc>
                <a:tc hMerge="1">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lang="en-US" altLang="ko-KR" sz="1000" b="1" kern="1200" spc="-30" dirty="0" smtClean="0">
                        <a:solidFill>
                          <a:schemeClr val="tx1"/>
                        </a:solidFill>
                        <a:latin typeface="Arial Unicode MS" pitchFamily="50" charset="-127"/>
                        <a:ea typeface="Arial Unicode MS" pitchFamily="50" charset="-127"/>
                        <a:cs typeface="Arial Unicode MS" pitchFamily="50" charset="-127"/>
                      </a:endParaRPr>
                    </a:p>
                  </a:txBody>
                  <a:tcPr marL="9810" marR="9810" marT="9810" marB="9810" anchor="ctr" horzOverflow="overflow">
                    <a:solidFill>
                      <a:schemeClr val="bg1">
                        <a:lumMod val="75000"/>
                      </a:schemeClr>
                    </a:solidFill>
                  </a:tcPr>
                </a:tc>
                <a:tc hMerge="1">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lang="en-US" altLang="ko-KR" sz="1000" b="1" kern="1200" spc="-30" dirty="0" smtClean="0">
                        <a:solidFill>
                          <a:schemeClr val="tx1"/>
                        </a:solidFill>
                        <a:latin typeface="Arial Unicode MS" pitchFamily="50" charset="-127"/>
                        <a:ea typeface="Arial Unicode MS" pitchFamily="50" charset="-127"/>
                        <a:cs typeface="Arial Unicode MS" pitchFamily="50" charset="-127"/>
                      </a:endParaRPr>
                    </a:p>
                  </a:txBody>
                  <a:tcPr marL="9810" marR="9810" marT="9810" marB="9810" anchor="ctr" horzOverflow="overflow">
                    <a:solidFill>
                      <a:schemeClr val="bg1">
                        <a:lumMod val="75000"/>
                      </a:schemeClr>
                    </a:solidFill>
                  </a:tcPr>
                </a:tc>
                <a:tc hMerge="1">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lang="en-US" altLang="ko-KR" sz="1000" b="1" kern="1200" spc="-30" dirty="0" smtClean="0">
                        <a:solidFill>
                          <a:schemeClr val="tx1"/>
                        </a:solidFill>
                        <a:latin typeface="Arial Unicode MS" pitchFamily="50" charset="-127"/>
                        <a:ea typeface="Arial Unicode MS" pitchFamily="50" charset="-127"/>
                        <a:cs typeface="Arial Unicode MS" pitchFamily="50" charset="-127"/>
                      </a:endParaRPr>
                    </a:p>
                  </a:txBody>
                  <a:tcPr marL="9810" marR="9810" marT="9810" marB="9810" anchor="ctr" horzOverflow="overflow">
                    <a:solidFill>
                      <a:schemeClr val="bg1">
                        <a:lumMod val="75000"/>
                      </a:schemeClr>
                    </a:solidFill>
                  </a:tcPr>
                </a:tc>
                <a:tc hMerge="1">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lang="en-US" altLang="ko-KR" sz="1000" b="1" kern="1200" spc="-30" dirty="0" smtClean="0">
                        <a:solidFill>
                          <a:schemeClr val="tx1"/>
                        </a:solidFill>
                        <a:latin typeface="Arial Unicode MS" pitchFamily="50" charset="-127"/>
                        <a:ea typeface="Arial Unicode MS" pitchFamily="50" charset="-127"/>
                        <a:cs typeface="Arial Unicode MS" pitchFamily="50" charset="-127"/>
                      </a:endParaRPr>
                    </a:p>
                  </a:txBody>
                  <a:tcPr marL="9810" marR="9810" marT="9810" marB="9810" anchor="ctr" horzOverflow="overflow">
                    <a:solidFill>
                      <a:schemeClr val="bg1">
                        <a:lumMod val="75000"/>
                      </a:schemeClr>
                    </a:solidFill>
                  </a:tcPr>
                </a:tc>
                <a:tc hMerge="1">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lang="en-US" altLang="ko-KR" sz="1000" b="1" kern="1200" spc="-30" dirty="0" smtClean="0">
                        <a:solidFill>
                          <a:schemeClr val="tx1"/>
                        </a:solidFill>
                        <a:latin typeface="Arial Unicode MS" pitchFamily="50" charset="-127"/>
                        <a:ea typeface="Arial Unicode MS" pitchFamily="50" charset="-127"/>
                        <a:cs typeface="Arial Unicode MS" pitchFamily="50" charset="-127"/>
                      </a:endParaRPr>
                    </a:p>
                  </a:txBody>
                  <a:tcPr marL="9810" marR="9810" marT="9810" marB="9810" anchor="ctr" horzOverflow="overflow">
                    <a:solidFill>
                      <a:schemeClr val="bg1">
                        <a:lumMod val="75000"/>
                      </a:schemeClr>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lang="en-US" altLang="ko-KR"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endParaRPr>
                    </a:p>
                  </a:txBody>
                  <a:tcPr marL="9810" marR="9810" marT="9810" marB="9810" anchor="ctr" horzOverflow="overflow">
                    <a:solidFill>
                      <a:schemeClr val="bg1">
                        <a:lumMod val="75000"/>
                      </a:schemeClr>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lang="en-US" altLang="ko-KR"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endParaRPr>
                    </a:p>
                  </a:txBody>
                  <a:tcPr marL="9810" marR="9810" marT="9810" marB="9810" anchor="ctr" horzOverflow="overflow">
                    <a:solidFill>
                      <a:schemeClr val="bg1">
                        <a:lumMod val="75000"/>
                      </a:schemeClr>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lang="en-US" altLang="ko-KR"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endParaRPr>
                    </a:p>
                  </a:txBody>
                  <a:tcPr marL="9810" marR="9810" marT="9810" marB="9810" anchor="ctr" horzOverflow="overflow">
                    <a:solidFill>
                      <a:schemeClr val="bg1">
                        <a:lumMod val="75000"/>
                      </a:schemeClr>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lang="en-US" altLang="ko-KR"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endParaRPr>
                    </a:p>
                  </a:txBody>
                  <a:tcPr marL="9810" marR="9810" marT="9810" marB="9810" anchor="ctr" horzOverflow="overflow">
                    <a:solidFill>
                      <a:schemeClr val="bg1">
                        <a:lumMod val="75000"/>
                      </a:schemeClr>
                    </a:solidFill>
                  </a:tcPr>
                </a:tc>
                <a:extLst>
                  <a:ext uri="{0D108BD9-81ED-4DB2-BD59-A6C34878D82A}">
                    <a16:rowId xmlns:a16="http://schemas.microsoft.com/office/drawing/2014/main" val="10007"/>
                  </a:ext>
                </a:extLst>
              </a:tr>
              <a:tr h="294314">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lang="en-US" altLang="ko-KR"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6</a:t>
                      </a:r>
                    </a:p>
                  </a:txBody>
                  <a:tcPr marL="9810" marR="9810" marT="9810" marB="9810" anchor="ctr" horzOverflow="overflow"/>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lang="en-US" altLang="ko-KR"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Review/consultation of plans for refinancing </a:t>
                      </a:r>
                    </a:p>
                  </a:txBody>
                  <a:tcPr marL="9810" marR="9810" marT="9810" marB="9810" anchor="ctr" horzOverflow="overflow"/>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a:t>
                      </a:r>
                    </a:p>
                  </a:txBody>
                  <a:tcPr marL="9525" marR="9525" marT="9525" marB="0" anchor="ctr"/>
                </a:tc>
                <a:tc>
                  <a:txBody>
                    <a:bodyPr/>
                    <a:lstStyle/>
                    <a:p>
                      <a:pPr algn="ctr" fontAlgn="ctr"/>
                      <a:r>
                        <a:rPr lang="en-US" sz="1100" b="0" i="0" u="none" strike="noStrike" kern="1200">
                          <a:solidFill>
                            <a:srgbClr val="000000"/>
                          </a:solidFill>
                          <a:latin typeface="Arial" panose="020B0604020202020204" pitchFamily="34" charset="0"/>
                          <a:ea typeface="Arial Unicode MS" pitchFamily="50" charset="-127"/>
                          <a:cs typeface="Arial" panose="020B0604020202020204" pitchFamily="34" charset="0"/>
                        </a:rPr>
                        <a:t>-</a:t>
                      </a:r>
                    </a:p>
                  </a:txBody>
                  <a:tcPr marL="9525" marR="9525" marT="9525" marB="0" anchor="ctr"/>
                </a:tc>
                <a:tc>
                  <a:txBody>
                    <a:bodyPr/>
                    <a:lstStyle/>
                    <a:p>
                      <a:pPr algn="ctr" fontAlgn="ctr"/>
                      <a:r>
                        <a:rPr lang="en-US" sz="1100" b="0" i="0" u="none" strike="noStrike" kern="1200">
                          <a:solidFill>
                            <a:srgbClr val="000000"/>
                          </a:solidFill>
                          <a:latin typeface="Arial" panose="020B0604020202020204" pitchFamily="34" charset="0"/>
                          <a:ea typeface="Arial Unicode MS" pitchFamily="50" charset="-127"/>
                          <a:cs typeface="Arial" panose="020B0604020202020204" pitchFamily="34" charset="0"/>
                        </a:rPr>
                        <a:t>-</a:t>
                      </a:r>
                    </a:p>
                  </a:txBody>
                  <a:tcPr marL="9525" marR="9525" marT="9525" marB="0" anchor="ctr"/>
                </a:tc>
                <a:tc>
                  <a:txBody>
                    <a:bodyPr/>
                    <a:lstStyle/>
                    <a:p>
                      <a:pPr algn="ctr" fontAlgn="ctr"/>
                      <a:r>
                        <a:rPr lang="en-US" sz="1100" b="0" i="0" u="none" strike="noStrike" kern="1200">
                          <a:solidFill>
                            <a:srgbClr val="000000"/>
                          </a:solidFill>
                          <a:latin typeface="Arial" panose="020B0604020202020204" pitchFamily="34" charset="0"/>
                          <a:ea typeface="Arial Unicode MS" pitchFamily="50" charset="-127"/>
                          <a:cs typeface="Arial" panose="020B0604020202020204" pitchFamily="34" charset="0"/>
                        </a:rPr>
                        <a:t>-</a:t>
                      </a:r>
                    </a:p>
                  </a:txBody>
                  <a:tcPr marL="9525" marR="9525" marT="9525" marB="0" anchor="ctr"/>
                </a:tc>
                <a:tc>
                  <a:txBody>
                    <a:bodyPr/>
                    <a:lstStyle/>
                    <a:p>
                      <a:pPr algn="ctr" fontAlgn="ctr"/>
                      <a:r>
                        <a:rPr lang="en-US" sz="1100" b="0" i="0" u="none" strike="noStrike" kern="1200">
                          <a:solidFill>
                            <a:srgbClr val="000000"/>
                          </a:solidFill>
                          <a:latin typeface="Arial" panose="020B0604020202020204" pitchFamily="34" charset="0"/>
                          <a:ea typeface="Arial Unicode MS" pitchFamily="50" charset="-127"/>
                          <a:cs typeface="Arial" panose="020B0604020202020204" pitchFamily="34" charset="0"/>
                        </a:rPr>
                        <a:t>-</a:t>
                      </a:r>
                    </a:p>
                  </a:txBody>
                  <a:tcPr marL="9525" marR="9525" marT="9525" marB="0" anchor="ctr"/>
                </a:tc>
                <a:tc>
                  <a:txBody>
                    <a:bodyPr/>
                    <a:lstStyle/>
                    <a:p>
                      <a:pPr algn="ctr" fontAlgn="ctr"/>
                      <a:r>
                        <a:rPr lang="en-US" sz="1100" b="0" i="0" u="none" strike="noStrike" kern="1200">
                          <a:solidFill>
                            <a:srgbClr val="000000"/>
                          </a:solidFill>
                          <a:latin typeface="Arial" panose="020B0604020202020204" pitchFamily="34" charset="0"/>
                          <a:ea typeface="Arial Unicode MS" pitchFamily="50" charset="-127"/>
                          <a:cs typeface="Arial" panose="020B0604020202020204" pitchFamily="34" charset="0"/>
                        </a:rPr>
                        <a:t>-</a:t>
                      </a:r>
                    </a:p>
                  </a:txBody>
                  <a:tcPr marL="9525" marR="9525" marT="9525" marB="0" anchor="ctr"/>
                </a:tc>
                <a:tc>
                  <a:txBody>
                    <a:bodyPr/>
                    <a:lstStyle/>
                    <a:p>
                      <a:pPr algn="ctr" fontAlgn="ctr"/>
                      <a:r>
                        <a:rPr lang="en-US" sz="1100" b="0" i="0" u="none" strike="noStrike" kern="1200">
                          <a:solidFill>
                            <a:srgbClr val="000000"/>
                          </a:solidFill>
                          <a:latin typeface="Arial" panose="020B0604020202020204" pitchFamily="34" charset="0"/>
                          <a:ea typeface="Arial Unicode MS" pitchFamily="50" charset="-127"/>
                          <a:cs typeface="Arial" panose="020B0604020202020204" pitchFamily="34" charset="0"/>
                        </a:rPr>
                        <a:t>4</a:t>
                      </a:r>
                    </a:p>
                  </a:txBody>
                  <a:tcPr marL="9525" marR="9525" marT="9525" marB="0" anchor="ctr"/>
                </a:tc>
                <a:tc>
                  <a:txBody>
                    <a:bodyPr/>
                    <a:lstStyle/>
                    <a:p>
                      <a:pPr algn="ctr" fontAlgn="ctr"/>
                      <a:r>
                        <a:rPr lang="en-US" sz="1100" b="0" i="0" u="none" strike="noStrike" kern="1200">
                          <a:solidFill>
                            <a:srgbClr val="000000"/>
                          </a:solidFill>
                          <a:latin typeface="Arial" panose="020B0604020202020204" pitchFamily="34" charset="0"/>
                          <a:ea typeface="Arial Unicode MS" pitchFamily="50" charset="-127"/>
                          <a:cs typeface="Arial" panose="020B0604020202020204" pitchFamily="34" charset="0"/>
                        </a:rPr>
                        <a:t>12</a:t>
                      </a:r>
                    </a:p>
                  </a:txBody>
                  <a:tcPr marL="9525" marR="9525" marT="9525" marB="0" anchor="ctr"/>
                </a:tc>
                <a:tc>
                  <a:txBody>
                    <a:bodyPr/>
                    <a:lstStyle/>
                    <a:p>
                      <a:pPr algn="ctr" fontAlgn="ctr"/>
                      <a:r>
                        <a:rPr lang="en-US" sz="1100" b="0" i="0" u="none" strike="noStrike" kern="1200">
                          <a:solidFill>
                            <a:srgbClr val="000000"/>
                          </a:solidFill>
                          <a:latin typeface="Arial" panose="020B0604020202020204" pitchFamily="34" charset="0"/>
                          <a:ea typeface="Arial Unicode MS" pitchFamily="50" charset="-127"/>
                          <a:cs typeface="Arial" panose="020B0604020202020204" pitchFamily="34" charset="0"/>
                        </a:rPr>
                        <a:t>14</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9</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16</a:t>
                      </a:r>
                    </a:p>
                  </a:txBody>
                  <a:tcPr marL="9525" marR="9525" marT="9525" marB="0" anchor="ctr"/>
                </a:tc>
                <a:tc>
                  <a:txBody>
                    <a:bodyPr/>
                    <a:lstStyle/>
                    <a:p>
                      <a:pPr algn="ctr" fontAlgn="ctr"/>
                      <a:r>
                        <a:rPr lang="en-US"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4</a:t>
                      </a:r>
                      <a:endPar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9525" marR="9525" marT="9525" marB="0" anchor="ctr"/>
                </a:tc>
                <a:tc>
                  <a:txBody>
                    <a:bodyPr/>
                    <a:lstStyle/>
                    <a:p>
                      <a:pPr algn="ctr" fontAlgn="ctr"/>
                      <a:r>
                        <a:rPr lang="en-US"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11</a:t>
                      </a:r>
                      <a:endPar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9525" marR="9525" marT="9525" marB="0" anchor="ctr"/>
                </a:tc>
                <a:tc>
                  <a:txBody>
                    <a:bodyPr/>
                    <a:lstStyle/>
                    <a:p>
                      <a:pPr algn="ctr" fontAlgn="ctr"/>
                      <a:r>
                        <a:rPr lang="en-US"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6</a:t>
                      </a:r>
                      <a:endPar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9525" marR="9525" marT="9525" marB="0" anchor="ctr"/>
                </a:tc>
                <a:tc>
                  <a:txBody>
                    <a:bodyPr/>
                    <a:lstStyle/>
                    <a:p>
                      <a:pPr algn="ctr" fontAlgn="ctr"/>
                      <a:r>
                        <a:rPr lang="en-US"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9</a:t>
                      </a:r>
                      <a:endPar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9525" marR="9525" marT="9525" marB="0" anchor="ctr"/>
                </a:tc>
                <a:tc>
                  <a:txBody>
                    <a:bodyPr/>
                    <a:lstStyle/>
                    <a:p>
                      <a:pPr algn="ctr" fontAlgn="ctr"/>
                      <a:r>
                        <a:rPr lang="en-US"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16</a:t>
                      </a:r>
                      <a:endPar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9525" marR="9525" marT="9525" marB="0" anchor="ctr"/>
                </a:tc>
                <a:tc>
                  <a:txBody>
                    <a:bodyPr/>
                    <a:lstStyle/>
                    <a:p>
                      <a:pPr algn="ctr" fontAlgn="ctr"/>
                      <a:r>
                        <a:rPr lang="en-US"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13</a:t>
                      </a:r>
                      <a:endPar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9525" marR="9525" marT="9525" marB="0" anchor="ctr"/>
                </a:tc>
                <a:tc>
                  <a:txBody>
                    <a:bodyPr/>
                    <a:lstStyle/>
                    <a:p>
                      <a:pPr algn="ctr" fontAlgn="ctr"/>
                      <a:r>
                        <a:rPr lang="en-US"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11</a:t>
                      </a:r>
                      <a:endPar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9525" marR="9525" marT="9525" marB="0" anchor="ctr"/>
                </a:tc>
                <a:extLst>
                  <a:ext uri="{0D108BD9-81ED-4DB2-BD59-A6C34878D82A}">
                    <a16:rowId xmlns:a16="http://schemas.microsoft.com/office/drawing/2014/main" val="10008"/>
                  </a:ext>
                </a:extLst>
              </a:tr>
              <a:tr h="294314">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lang="en-US" altLang="ko-KR"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7</a:t>
                      </a:r>
                    </a:p>
                  </a:txBody>
                  <a:tcPr marL="9810" marR="9810" marT="9810" marB="9810" anchor="ctr" horzOverflow="overflow"/>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lang="en-US" altLang="ko-KR"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Alteration of Project Conditions</a:t>
                      </a:r>
                    </a:p>
                  </a:txBody>
                  <a:tcPr marL="9810" marR="9810" marT="9810" marB="9810" anchor="ctr" horzOverflow="overflow"/>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a:t>
                      </a:r>
                    </a:p>
                  </a:txBody>
                  <a:tcPr marL="9525" marR="9525" marT="9525" marB="0" anchor="ctr"/>
                </a:tc>
                <a:tc>
                  <a:txBody>
                    <a:bodyPr/>
                    <a:lstStyle/>
                    <a:p>
                      <a:pPr algn="ctr" fontAlgn="ctr"/>
                      <a:r>
                        <a:rPr lang="en-US" sz="1100" b="0" i="0" u="none" strike="noStrike" kern="1200">
                          <a:solidFill>
                            <a:srgbClr val="000000"/>
                          </a:solidFill>
                          <a:latin typeface="Arial" panose="020B0604020202020204" pitchFamily="34" charset="0"/>
                          <a:ea typeface="Arial Unicode MS" pitchFamily="50" charset="-127"/>
                          <a:cs typeface="Arial" panose="020B0604020202020204" pitchFamily="34" charset="0"/>
                        </a:rPr>
                        <a:t>-</a:t>
                      </a:r>
                    </a:p>
                  </a:txBody>
                  <a:tcPr marL="9525" marR="9525" marT="9525" marB="0" anchor="ctr"/>
                </a:tc>
                <a:tc>
                  <a:txBody>
                    <a:bodyPr/>
                    <a:lstStyle/>
                    <a:p>
                      <a:pPr algn="ctr" fontAlgn="ctr"/>
                      <a:r>
                        <a:rPr lang="en-US" sz="1100" b="0" i="0" u="none" strike="noStrike" kern="1200">
                          <a:solidFill>
                            <a:srgbClr val="000000"/>
                          </a:solidFill>
                          <a:latin typeface="Arial" panose="020B0604020202020204" pitchFamily="34" charset="0"/>
                          <a:ea typeface="Arial Unicode MS" pitchFamily="50" charset="-127"/>
                          <a:cs typeface="Arial" panose="020B0604020202020204" pitchFamily="34" charset="0"/>
                        </a:rPr>
                        <a:t>-</a:t>
                      </a:r>
                    </a:p>
                  </a:txBody>
                  <a:tcPr marL="9525" marR="9525" marT="9525" marB="0" anchor="ctr"/>
                </a:tc>
                <a:tc>
                  <a:txBody>
                    <a:bodyPr/>
                    <a:lstStyle/>
                    <a:p>
                      <a:pPr algn="ctr" fontAlgn="ctr"/>
                      <a:r>
                        <a:rPr lang="en-US" sz="1100" b="0" i="0" u="none" strike="noStrike" kern="1200">
                          <a:solidFill>
                            <a:srgbClr val="000000"/>
                          </a:solidFill>
                          <a:latin typeface="Arial" panose="020B0604020202020204" pitchFamily="34" charset="0"/>
                          <a:ea typeface="Arial Unicode MS" pitchFamily="50" charset="-127"/>
                          <a:cs typeface="Arial" panose="020B0604020202020204" pitchFamily="34" charset="0"/>
                        </a:rPr>
                        <a:t>-</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a:t>
                      </a:r>
                    </a:p>
                  </a:txBody>
                  <a:tcPr marL="9525" marR="9525" marT="9525" marB="0" anchor="ctr"/>
                </a:tc>
                <a:tc>
                  <a:txBody>
                    <a:bodyPr/>
                    <a:lstStyle/>
                    <a:p>
                      <a:pPr algn="ctr" fontAlgn="ctr"/>
                      <a:r>
                        <a:rPr lang="en-US" sz="1100" b="0" i="0" u="none" strike="noStrike" kern="1200">
                          <a:solidFill>
                            <a:srgbClr val="000000"/>
                          </a:solidFill>
                          <a:latin typeface="Arial" panose="020B0604020202020204" pitchFamily="34" charset="0"/>
                          <a:ea typeface="Arial Unicode MS" pitchFamily="50" charset="-127"/>
                          <a:cs typeface="Arial" panose="020B0604020202020204" pitchFamily="34" charset="0"/>
                        </a:rPr>
                        <a:t>-</a:t>
                      </a:r>
                    </a:p>
                  </a:txBody>
                  <a:tcPr marL="9525" marR="9525" marT="9525" marB="0" anchor="ctr"/>
                </a:tc>
                <a:tc>
                  <a:txBody>
                    <a:bodyPr/>
                    <a:lstStyle/>
                    <a:p>
                      <a:pPr algn="ctr" fontAlgn="ctr"/>
                      <a:r>
                        <a:rPr lang="en-US" sz="1100" b="0" i="0" u="none" strike="noStrike" kern="1200">
                          <a:solidFill>
                            <a:srgbClr val="000000"/>
                          </a:solidFill>
                          <a:latin typeface="Arial" panose="020B0604020202020204" pitchFamily="34" charset="0"/>
                          <a:ea typeface="Arial Unicode MS" pitchFamily="50" charset="-127"/>
                          <a:cs typeface="Arial" panose="020B0604020202020204" pitchFamily="34" charset="0"/>
                        </a:rPr>
                        <a:t>-</a:t>
                      </a:r>
                    </a:p>
                  </a:txBody>
                  <a:tcPr marL="9525" marR="9525" marT="9525" marB="0" anchor="ctr"/>
                </a:tc>
                <a:tc>
                  <a:txBody>
                    <a:bodyPr/>
                    <a:lstStyle/>
                    <a:p>
                      <a:pPr algn="ctr" fontAlgn="ctr"/>
                      <a:r>
                        <a:rPr lang="en-US" sz="1100" b="0" i="0" u="none" strike="noStrike" kern="1200">
                          <a:solidFill>
                            <a:srgbClr val="000000"/>
                          </a:solidFill>
                          <a:latin typeface="Arial" panose="020B0604020202020204" pitchFamily="34" charset="0"/>
                          <a:ea typeface="Arial Unicode MS" pitchFamily="50" charset="-127"/>
                          <a:cs typeface="Arial" panose="020B0604020202020204" pitchFamily="34" charset="0"/>
                        </a:rPr>
                        <a:t>-</a:t>
                      </a:r>
                    </a:p>
                  </a:txBody>
                  <a:tcPr marL="9525" marR="9525" marT="9525" marB="0" anchor="ctr"/>
                </a:tc>
                <a:tc>
                  <a:txBody>
                    <a:bodyPr/>
                    <a:lstStyle/>
                    <a:p>
                      <a:pPr algn="ctr" fontAlgn="ctr"/>
                      <a:r>
                        <a:rPr lang="en-US" sz="1100" b="0" i="0" u="none" strike="noStrike" kern="1200">
                          <a:solidFill>
                            <a:srgbClr val="000000"/>
                          </a:solidFill>
                          <a:latin typeface="Arial" panose="020B0604020202020204" pitchFamily="34" charset="0"/>
                          <a:ea typeface="Arial Unicode MS" pitchFamily="50" charset="-127"/>
                          <a:cs typeface="Arial" panose="020B0604020202020204" pitchFamily="34" charset="0"/>
                        </a:rPr>
                        <a:t>-</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2</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2</a:t>
                      </a:r>
                    </a:p>
                  </a:txBody>
                  <a:tcPr marL="9525" marR="9525" marT="9525" marB="0" anchor="ctr"/>
                </a:tc>
                <a:tc>
                  <a:txBody>
                    <a:bodyPr/>
                    <a:lstStyle/>
                    <a:p>
                      <a:pPr algn="ctr" fontAlgn="ctr"/>
                      <a:r>
                        <a:rPr lang="en-US"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4</a:t>
                      </a:r>
                      <a:endPar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9525" marR="9525" marT="9525" marB="0" anchor="ctr"/>
                </a:tc>
                <a:tc>
                  <a:txBody>
                    <a:bodyPr/>
                    <a:lstStyle/>
                    <a:p>
                      <a:pPr algn="ctr" fontAlgn="ctr"/>
                      <a:r>
                        <a:rPr lang="en-US"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6</a:t>
                      </a:r>
                      <a:endPar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9525" marR="9525" marT="9525" marB="0" anchor="ctr"/>
                </a:tc>
                <a:tc>
                  <a:txBody>
                    <a:bodyPr/>
                    <a:lstStyle/>
                    <a:p>
                      <a:pPr algn="ctr" fontAlgn="ctr"/>
                      <a:r>
                        <a:rPr lang="en-US"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a:t>
                      </a:r>
                      <a:endPar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9525" marR="9525" marT="9525" marB="0" anchor="ctr"/>
                </a:tc>
                <a:tc>
                  <a:txBody>
                    <a:bodyPr/>
                    <a:lstStyle/>
                    <a:p>
                      <a:pPr algn="ctr" fontAlgn="ctr"/>
                      <a:r>
                        <a:rPr lang="en-US"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3</a:t>
                      </a:r>
                      <a:endPar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9525" marR="9525" marT="9525" marB="0" anchor="ctr"/>
                </a:tc>
                <a:extLst>
                  <a:ext uri="{0D108BD9-81ED-4DB2-BD59-A6C34878D82A}">
                    <a16:rowId xmlns:a16="http://schemas.microsoft.com/office/drawing/2014/main" val="10009"/>
                  </a:ext>
                </a:extLst>
              </a:tr>
              <a:tr h="294314">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lang="en-US" altLang="ko-KR"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8</a:t>
                      </a:r>
                    </a:p>
                  </a:txBody>
                  <a:tcPr marL="9810" marR="9810" marT="9810" marB="9810" anchor="ctr" horzOverflow="overflow"/>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lang="en-US" altLang="ko-KR"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Consultation on dispute resolution</a:t>
                      </a:r>
                    </a:p>
                  </a:txBody>
                  <a:tcPr marL="9810" marR="9810" marT="9810" marB="9810" anchor="ctr" horzOverflow="overflow"/>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a:t>
                      </a:r>
                    </a:p>
                  </a:txBody>
                  <a:tcPr marL="9525" marR="9525" marT="9525" marB="0" anchor="ctr"/>
                </a:tc>
                <a:tc>
                  <a:txBody>
                    <a:bodyPr/>
                    <a:lstStyle/>
                    <a:p>
                      <a:pPr algn="ctr" fontAlgn="ctr"/>
                      <a:r>
                        <a:rPr lang="en-US" sz="1100" b="0" i="0" u="none" strike="noStrike" kern="1200">
                          <a:solidFill>
                            <a:srgbClr val="000000"/>
                          </a:solidFill>
                          <a:latin typeface="Arial" panose="020B0604020202020204" pitchFamily="34" charset="0"/>
                          <a:ea typeface="Arial Unicode MS" pitchFamily="50" charset="-127"/>
                          <a:cs typeface="Arial" panose="020B0604020202020204" pitchFamily="34" charset="0"/>
                        </a:rPr>
                        <a:t>-</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3</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1</a:t>
                      </a:r>
                    </a:p>
                  </a:txBody>
                  <a:tcPr marL="9525" marR="9525" marT="9525" marB="0" anchor="ctr"/>
                </a:tc>
                <a:tc>
                  <a:txBody>
                    <a:bodyPr/>
                    <a:lstStyle/>
                    <a:p>
                      <a:pPr algn="ctr" fontAlgn="ctr"/>
                      <a:r>
                        <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rPr>
                        <a:t>2</a:t>
                      </a:r>
                    </a:p>
                  </a:txBody>
                  <a:tcPr marL="9525" marR="9525" marT="9525" marB="0" anchor="ctr"/>
                </a:tc>
                <a:tc>
                  <a:txBody>
                    <a:bodyPr/>
                    <a:lstStyle/>
                    <a:p>
                      <a:pPr algn="ctr" fontAlgn="ctr"/>
                      <a:r>
                        <a:rPr lang="en-US"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2</a:t>
                      </a:r>
                      <a:endPar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9525" marR="9525" marT="9525" marB="0" anchor="ctr"/>
                </a:tc>
                <a:tc>
                  <a:txBody>
                    <a:bodyPr/>
                    <a:lstStyle/>
                    <a:p>
                      <a:pPr algn="ctr" fontAlgn="ctr"/>
                      <a:r>
                        <a:rPr lang="en-US"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a:t>
                      </a:r>
                      <a:endPar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9525" marR="9525" marT="9525" marB="0" anchor="ctr"/>
                </a:tc>
                <a:tc>
                  <a:txBody>
                    <a:bodyPr/>
                    <a:lstStyle/>
                    <a:p>
                      <a:pPr algn="ctr" fontAlgn="ctr"/>
                      <a:r>
                        <a:rPr lang="en-US"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a:t>
                      </a:r>
                      <a:endPar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9525" marR="9525" marT="9525" marB="0" anchor="ctr"/>
                </a:tc>
                <a:tc>
                  <a:txBody>
                    <a:bodyPr/>
                    <a:lstStyle/>
                    <a:p>
                      <a:pPr algn="ctr" fontAlgn="ctr"/>
                      <a:r>
                        <a:rPr lang="en-US" sz="1100" b="0" i="0" u="none" strike="noStrike" kern="1200" dirty="0" smtClean="0">
                          <a:solidFill>
                            <a:srgbClr val="000000"/>
                          </a:solidFill>
                          <a:latin typeface="Arial" panose="020B0604020202020204" pitchFamily="34" charset="0"/>
                          <a:ea typeface="Arial Unicode MS" pitchFamily="50" charset="-127"/>
                          <a:cs typeface="Arial" panose="020B0604020202020204" pitchFamily="34" charset="0"/>
                        </a:rPr>
                        <a:t>-</a:t>
                      </a:r>
                      <a:endParaRPr lang="en-US" sz="1100" b="0" i="0" u="none" strike="noStrike" kern="1200" dirty="0">
                        <a:solidFill>
                          <a:srgbClr val="000000"/>
                        </a:solidFill>
                        <a:latin typeface="Arial" panose="020B0604020202020204" pitchFamily="34" charset="0"/>
                        <a:ea typeface="Arial Unicode MS" pitchFamily="50" charset="-127"/>
                        <a:cs typeface="Arial" panose="020B0604020202020204" pitchFamily="34" charset="0"/>
                      </a:endParaRPr>
                    </a:p>
                  </a:txBody>
                  <a:tcPr marL="9525" marR="9525" marT="9525"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6265625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슬라이드 번호 개체 틀 16"/>
          <p:cNvSpPr>
            <a:spLocks noGrp="1"/>
          </p:cNvSpPr>
          <p:nvPr>
            <p:ph type="sldNum" sz="quarter" idx="12"/>
          </p:nvPr>
        </p:nvSpPr>
        <p:spPr>
          <a:xfrm>
            <a:off x="6876256" y="6438188"/>
            <a:ext cx="2133600" cy="365125"/>
          </a:xfrm>
        </p:spPr>
        <p:txBody>
          <a:bodyPr/>
          <a:lstStyle/>
          <a:p>
            <a:pPr algn="r"/>
            <a:fld id="{587A251C-56D9-4C79-B223-AE7060896F75}" type="slidenum">
              <a:rPr lang="ko-KR" altLang="en-US" smtClean="0"/>
              <a:pPr algn="r"/>
              <a:t>18</a:t>
            </a:fld>
            <a:endParaRPr lang="ko-KR" altLang="en-US" dirty="0"/>
          </a:p>
        </p:txBody>
      </p:sp>
      <p:sp>
        <p:nvSpPr>
          <p:cNvPr id="6" name="슬라이드 번호 개체 틀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1" hangingPunct="1">
              <a:lnSpc>
                <a:spcPct val="100000"/>
              </a:lnSpc>
              <a:spcBef>
                <a:spcPts val="0"/>
              </a:spcBef>
              <a:spcAft>
                <a:spcPts val="0"/>
              </a:spcAft>
              <a:buClrTx/>
              <a:buSzTx/>
              <a:buFontTx/>
              <a:buNone/>
              <a:tabLst/>
              <a:defRPr/>
            </a:pPr>
            <a:fld id="{46AD8A1D-F5E3-4971-B0EE-D6B8EE5A56B1}" type="slidenum">
              <a:rPr kumimoji="0" lang="ko-KR" altLang="en-US" sz="1200" b="0" i="0" u="none" strike="noStrike" kern="1200" cap="none" spc="0" normalizeH="0" baseline="0" noProof="0" smtClean="0">
                <a:ln>
                  <a:noFill/>
                </a:ln>
                <a:solidFill>
                  <a:prstClr val="black">
                    <a:tint val="75000"/>
                  </a:prstClr>
                </a:solidFill>
                <a:effectLst/>
                <a:uLnTx/>
                <a:uFillTx/>
                <a:ea typeface="+mn-ea"/>
                <a:cs typeface="Arial" panose="020B0604020202020204" pitchFamily="34" charset="0"/>
              </a:rPr>
              <a:pPr marL="0" marR="0" lvl="0" indent="0" algn="r" defTabSz="914400" rtl="0" eaLnBrk="1" fontAlgn="auto" latinLnBrk="1" hangingPunct="1">
                <a:lnSpc>
                  <a:spcPct val="100000"/>
                </a:lnSpc>
                <a:spcBef>
                  <a:spcPts val="0"/>
                </a:spcBef>
                <a:spcAft>
                  <a:spcPts val="0"/>
                </a:spcAft>
                <a:buClrTx/>
                <a:buSzTx/>
                <a:buFontTx/>
                <a:buNone/>
                <a:tabLst/>
                <a:defRPr/>
              </a:pPr>
              <a:t>18</a:t>
            </a:fld>
            <a:endParaRPr kumimoji="0" lang="ko-KR" altLang="en-US" sz="1200" b="0" i="0" u="none" strike="noStrike" kern="1200" cap="none" spc="0" normalizeH="0" baseline="0" noProof="0" dirty="0">
              <a:ln>
                <a:noFill/>
              </a:ln>
              <a:solidFill>
                <a:prstClr val="black">
                  <a:tint val="75000"/>
                </a:prstClr>
              </a:solidFill>
              <a:effectLst/>
              <a:uLnTx/>
              <a:uFillTx/>
              <a:ea typeface="+mn-ea"/>
              <a:cs typeface="Arial" panose="020B0604020202020204" pitchFamily="34" charset="0"/>
            </a:endParaRPr>
          </a:p>
        </p:txBody>
      </p:sp>
      <p:graphicFrame>
        <p:nvGraphicFramePr>
          <p:cNvPr id="8" name="표 7"/>
          <p:cNvGraphicFramePr>
            <a:graphicFrameLocks noGrp="1"/>
          </p:cNvGraphicFramePr>
          <p:nvPr>
            <p:extLst>
              <p:ext uri="{D42A27DB-BD31-4B8C-83A1-F6EECF244321}">
                <p14:modId xmlns:p14="http://schemas.microsoft.com/office/powerpoint/2010/main" val="2132190334"/>
              </p:ext>
            </p:extLst>
          </p:nvPr>
        </p:nvGraphicFramePr>
        <p:xfrm>
          <a:off x="232910" y="1373973"/>
          <a:ext cx="8515554" cy="5246778"/>
        </p:xfrm>
        <a:graphic>
          <a:graphicData uri="http://schemas.openxmlformats.org/drawingml/2006/table">
            <a:tbl>
              <a:tblPr firstRow="1" bandRow="1">
                <a:tableStyleId>{5C22544A-7EE6-4342-B048-85BDC9FD1C3A}</a:tableStyleId>
              </a:tblPr>
              <a:tblGrid>
                <a:gridCol w="6140942">
                  <a:extLst>
                    <a:ext uri="{9D8B030D-6E8A-4147-A177-3AD203B41FA5}">
                      <a16:colId xmlns:a16="http://schemas.microsoft.com/office/drawing/2014/main" val="20000"/>
                    </a:ext>
                  </a:extLst>
                </a:gridCol>
                <a:gridCol w="2374612">
                  <a:extLst>
                    <a:ext uri="{9D8B030D-6E8A-4147-A177-3AD203B41FA5}">
                      <a16:colId xmlns:a16="http://schemas.microsoft.com/office/drawing/2014/main" val="20001"/>
                    </a:ext>
                  </a:extLst>
                </a:gridCol>
              </a:tblGrid>
              <a:tr h="274560">
                <a:tc>
                  <a:txBody>
                    <a:bodyPr/>
                    <a:lstStyle/>
                    <a:p>
                      <a:pPr algn="ctr" latinLnBrk="1"/>
                      <a:r>
                        <a:rPr lang="en-US" altLang="ko-KR" sz="120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Capacity</a:t>
                      </a:r>
                      <a:r>
                        <a:rPr lang="en-US" altLang="ko-KR" sz="1200" baseline="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 Building Programs</a:t>
                      </a:r>
                      <a:endParaRPr lang="ko-KR" altLang="en-US" sz="1200" dirty="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endParaRPr>
                    </a:p>
                  </a:txBody>
                  <a:tcPr anchor="ctr">
                    <a:solidFill>
                      <a:schemeClr val="accent2">
                        <a:lumMod val="20000"/>
                        <a:lumOff val="80000"/>
                      </a:schemeClr>
                    </a:solidFill>
                  </a:tcPr>
                </a:tc>
                <a:tc>
                  <a:txBody>
                    <a:bodyPr/>
                    <a:lstStyle/>
                    <a:p>
                      <a:pPr algn="ctr" latinLnBrk="1"/>
                      <a:r>
                        <a:rPr lang="en-US" altLang="ko-KR" sz="120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Date</a:t>
                      </a:r>
                      <a:endParaRPr lang="ko-KR" altLang="en-US" sz="1200" dirty="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10000"/>
                  </a:ext>
                </a:extLst>
              </a:tr>
              <a:tr h="76266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100" kern="1200" noProof="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Asia</a:t>
                      </a:r>
                      <a:r>
                        <a:rPr lang="en-US" altLang="ko-KR" sz="1100" kern="1200" baseline="0" noProof="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 Public-Private Partnership Practitioners’ Network (APN) Conference 2016, 2017, 2018, 2019</a:t>
                      </a:r>
                      <a:endParaRPr lang="en-US" altLang="ko-KR" sz="1100" kern="1200" noProof="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endParaRPr>
                    </a:p>
                  </a:txBody>
                  <a:tcPr anchor="ctr">
                    <a:solidFill>
                      <a:schemeClr val="bg1">
                        <a:lumMod val="8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100" kern="1200" noProof="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November 5-7, 2019</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100" kern="1200" noProof="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November 5-8,</a:t>
                      </a:r>
                      <a:r>
                        <a:rPr lang="en-US" altLang="ko-KR" sz="1100" kern="1200" baseline="0" noProof="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 2018</a:t>
                      </a:r>
                      <a:endParaRPr lang="en-US" altLang="ko-KR" sz="1100" kern="1200" noProof="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100" kern="1200" noProof="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November 29-December 1, 2017</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100" kern="1200" noProof="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November 30-December 2,</a:t>
                      </a:r>
                      <a:r>
                        <a:rPr lang="en-US" altLang="ko-KR" sz="1100" kern="1200" baseline="0" noProof="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 2016</a:t>
                      </a:r>
                      <a:r>
                        <a:rPr lang="en-US" altLang="ko-KR" sz="1100" kern="1200" noProof="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 </a:t>
                      </a:r>
                    </a:p>
                  </a:txBody>
                  <a:tcPr anchor="ctr">
                    <a:solidFill>
                      <a:schemeClr val="bg1">
                        <a:lumMod val="85000"/>
                      </a:schemeClr>
                    </a:solidFill>
                  </a:tcPr>
                </a:tc>
                <a:extLst>
                  <a:ext uri="{0D108BD9-81ED-4DB2-BD59-A6C34878D82A}">
                    <a16:rowId xmlns:a16="http://schemas.microsoft.com/office/drawing/2014/main" val="10001"/>
                  </a:ext>
                </a:extLst>
              </a:tr>
              <a:tr h="42709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100" kern="1200" noProof="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PPP capacity</a:t>
                      </a:r>
                      <a:r>
                        <a:rPr lang="en-US" altLang="ko-KR" sz="1100" kern="1200" baseline="0" noProof="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 building workshop for the region of Central and South America</a:t>
                      </a:r>
                      <a:endParaRPr lang="en-US" altLang="ko-KR" sz="1100" kern="1200" noProof="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endParaRPr>
                    </a:p>
                  </a:txBody>
                  <a:tcPr anchor="c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100" kern="1200" noProof="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September 10-14,</a:t>
                      </a:r>
                      <a:r>
                        <a:rPr lang="en-US" altLang="ko-KR" sz="1100" kern="1200" baseline="0" noProof="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 2018</a:t>
                      </a:r>
                      <a:endParaRPr lang="en-US" altLang="ko-KR" sz="1100" kern="1200" noProof="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100" kern="1200" noProof="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April 3-7, 2017</a:t>
                      </a:r>
                    </a:p>
                  </a:txBody>
                  <a:tcPr anchor="ctr">
                    <a:noFill/>
                  </a:tcPr>
                </a:tc>
                <a:extLst>
                  <a:ext uri="{0D108BD9-81ED-4DB2-BD59-A6C34878D82A}">
                    <a16:rowId xmlns:a16="http://schemas.microsoft.com/office/drawing/2014/main" val="10002"/>
                  </a:ext>
                </a:extLst>
              </a:tr>
              <a:tr h="25930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100" kern="1200" noProof="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Capacity Development</a:t>
                      </a:r>
                      <a:r>
                        <a:rPr lang="en-US" altLang="ko-KR" sz="1100" kern="1200" baseline="0" noProof="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 for </a:t>
                      </a:r>
                      <a:r>
                        <a:rPr lang="en-US" altLang="ko-KR" sz="1100" kern="1200" noProof="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PPP</a:t>
                      </a:r>
                      <a:r>
                        <a:rPr lang="en-US" altLang="ko-KR" sz="1100" kern="1200" baseline="0" noProof="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 Infrastructure Development in Bangladesh</a:t>
                      </a:r>
                      <a:r>
                        <a:rPr lang="en-US" altLang="ko-KR" sz="1100" kern="1200" noProof="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 </a:t>
                      </a:r>
                    </a:p>
                  </a:txBody>
                  <a:tcPr anchor="ctr">
                    <a:solidFill>
                      <a:schemeClr val="bg1">
                        <a:lumMod val="8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100" kern="1200" noProof="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April 6-10, 2015</a:t>
                      </a:r>
                      <a:endParaRPr lang="ko-KR" altLang="en-US" sz="1100" kern="1200" noProof="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endParaRPr>
                    </a:p>
                  </a:txBody>
                  <a:tcPr anchor="ctr">
                    <a:solidFill>
                      <a:schemeClr val="bg1">
                        <a:lumMod val="85000"/>
                      </a:schemeClr>
                    </a:solidFill>
                  </a:tcPr>
                </a:tc>
                <a:extLst>
                  <a:ext uri="{0D108BD9-81ED-4DB2-BD59-A6C34878D82A}">
                    <a16:rowId xmlns:a16="http://schemas.microsoft.com/office/drawing/2014/main" val="10003"/>
                  </a:ext>
                </a:extLst>
              </a:tr>
              <a:tr h="25930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100" kern="1200" baseline="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Public Investment through PPP for Economic Development in Mongolia</a:t>
                      </a: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100" kern="1200" noProof="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March 11-12,</a:t>
                      </a:r>
                      <a:r>
                        <a:rPr lang="en-US" altLang="ko-KR" sz="1100" kern="1200" baseline="0" noProof="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 2015</a:t>
                      </a:r>
                      <a:endParaRPr lang="ko-KR" altLang="en-US" sz="1100" kern="1200" noProof="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10004"/>
                  </a:ext>
                </a:extLst>
              </a:tr>
              <a:tr h="25930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100" b="0" i="0" u="none" strike="noStrike" kern="0" cap="none" spc="0" normalizeH="0" baseline="0" noProof="0" dirty="0" smtClean="0">
                          <a:ln>
                            <a:noFill/>
                          </a:ln>
                          <a:solidFill>
                            <a:schemeClr val="tx1">
                              <a:lumMod val="75000"/>
                              <a:lumOff val="25000"/>
                            </a:schemeClr>
                          </a:solidFill>
                          <a:effectLst/>
                          <a:uLnTx/>
                          <a:uFillTx/>
                          <a:latin typeface="Arial" panose="020B0604020202020204" pitchFamily="34" charset="0"/>
                          <a:ea typeface="Arial Unicode MS" pitchFamily="50" charset="-127"/>
                          <a:cs typeface="Arial" panose="020B0604020202020204" pitchFamily="34" charset="0"/>
                        </a:rPr>
                        <a:t>Training for China PPP Center (Ministry of Finance) Senior Government Officials </a:t>
                      </a:r>
                    </a:p>
                  </a:txBody>
                  <a:tcPr anchor="ctr">
                    <a:solidFill>
                      <a:schemeClr val="bg1">
                        <a:lumMod val="8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kumimoji="0" lang="en-US" altLang="ko-KR" sz="1100" b="0" i="0" u="none" strike="noStrike" kern="0" cap="none" spc="0" normalizeH="0" baseline="0" noProof="0" dirty="0" smtClean="0">
                          <a:ln>
                            <a:noFill/>
                          </a:ln>
                          <a:solidFill>
                            <a:schemeClr val="tx1">
                              <a:lumMod val="75000"/>
                              <a:lumOff val="25000"/>
                            </a:schemeClr>
                          </a:solidFill>
                          <a:effectLst/>
                          <a:uLnTx/>
                          <a:uFillTx/>
                          <a:latin typeface="Arial" panose="020B0604020202020204" pitchFamily="34" charset="0"/>
                          <a:ea typeface="Arial Unicode MS" pitchFamily="50" charset="-127"/>
                          <a:cs typeface="Arial" panose="020B0604020202020204" pitchFamily="34" charset="0"/>
                        </a:rPr>
                        <a:t>November 18, 2014</a:t>
                      </a:r>
                      <a:endParaRPr kumimoji="0" lang="ko-KR" altLang="en-US" sz="1100" b="0" i="0" u="none" strike="noStrike" kern="0" cap="none" spc="0" normalizeH="0" baseline="0" noProof="0" dirty="0" smtClean="0">
                        <a:ln>
                          <a:noFill/>
                        </a:ln>
                        <a:solidFill>
                          <a:schemeClr val="tx1">
                            <a:lumMod val="75000"/>
                            <a:lumOff val="25000"/>
                          </a:schemeClr>
                        </a:solidFill>
                        <a:effectLst/>
                        <a:uLnTx/>
                        <a:uFillTx/>
                        <a:latin typeface="Arial" panose="020B0604020202020204" pitchFamily="34" charset="0"/>
                        <a:ea typeface="Arial Unicode MS" pitchFamily="50" charset="-127"/>
                        <a:cs typeface="Arial" panose="020B0604020202020204" pitchFamily="34" charset="0"/>
                      </a:endParaRPr>
                    </a:p>
                  </a:txBody>
                  <a:tcPr anchor="ctr">
                    <a:solidFill>
                      <a:schemeClr val="bg1">
                        <a:lumMod val="85000"/>
                      </a:schemeClr>
                    </a:solidFill>
                  </a:tcPr>
                </a:tc>
                <a:extLst>
                  <a:ext uri="{0D108BD9-81ED-4DB2-BD59-A6C34878D82A}">
                    <a16:rowId xmlns:a16="http://schemas.microsoft.com/office/drawing/2014/main" val="10005"/>
                  </a:ext>
                </a:extLst>
              </a:tr>
              <a:tr h="259307">
                <a:tc>
                  <a:txBody>
                    <a:bodyPr/>
                    <a:lstStyle/>
                    <a:p>
                      <a:r>
                        <a:rPr kumimoji="0" lang="en-US" altLang="ko-KR" sz="1100" b="0" i="0" u="none" strike="noStrike" kern="0" cap="none" spc="0" normalizeH="0" baseline="0" dirty="0" smtClean="0">
                          <a:ln>
                            <a:noFill/>
                          </a:ln>
                          <a:solidFill>
                            <a:schemeClr val="tx1">
                              <a:lumMod val="75000"/>
                              <a:lumOff val="25000"/>
                            </a:schemeClr>
                          </a:solidFill>
                          <a:effectLst/>
                          <a:uLnTx/>
                          <a:uFillTx/>
                          <a:latin typeface="Arial" panose="020B0604020202020204" pitchFamily="34" charset="0"/>
                          <a:ea typeface="Arial Unicode MS" pitchFamily="50" charset="-127"/>
                          <a:cs typeface="Arial" panose="020B0604020202020204" pitchFamily="34" charset="0"/>
                        </a:rPr>
                        <a:t>PPP in Kazakhstan: Strategy and Perspectives Conference</a:t>
                      </a:r>
                      <a:endParaRPr kumimoji="0" lang="en-US" altLang="ko-KR" sz="1100" b="0" i="0" u="none" strike="noStrike" kern="0" cap="none" spc="0" normalizeH="0" baseline="0" noProof="0" dirty="0" smtClean="0">
                        <a:ln>
                          <a:noFill/>
                        </a:ln>
                        <a:solidFill>
                          <a:schemeClr val="tx1">
                            <a:lumMod val="75000"/>
                            <a:lumOff val="25000"/>
                          </a:schemeClr>
                        </a:solidFill>
                        <a:effectLst/>
                        <a:uLnTx/>
                        <a:uFillTx/>
                        <a:latin typeface="Arial" panose="020B0604020202020204" pitchFamily="34" charset="0"/>
                        <a:ea typeface="Arial Unicode MS" pitchFamily="50" charset="-127"/>
                        <a:cs typeface="Arial" panose="020B0604020202020204" pitchFamily="34" charset="0"/>
                      </a:endParaRP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kumimoji="0" lang="en-US" altLang="ko-KR" sz="1100" b="0" i="0" u="none" strike="noStrike" kern="0" cap="none" spc="0" normalizeH="0" baseline="0" noProof="0" dirty="0" smtClean="0">
                          <a:ln>
                            <a:noFill/>
                          </a:ln>
                          <a:solidFill>
                            <a:schemeClr val="tx1">
                              <a:lumMod val="75000"/>
                              <a:lumOff val="25000"/>
                            </a:schemeClr>
                          </a:solidFill>
                          <a:effectLst/>
                          <a:uLnTx/>
                          <a:uFillTx/>
                          <a:latin typeface="Arial" panose="020B0604020202020204" pitchFamily="34" charset="0"/>
                          <a:ea typeface="Arial Unicode MS" pitchFamily="50" charset="-127"/>
                          <a:cs typeface="Arial" panose="020B0604020202020204" pitchFamily="34" charset="0"/>
                        </a:rPr>
                        <a:t>November 1-4, 2014</a:t>
                      </a:r>
                      <a:endParaRPr kumimoji="0" lang="ko-KR" altLang="en-US" sz="1100" b="0" i="0" u="none" strike="noStrike" kern="0" cap="none" spc="0" normalizeH="0" baseline="0" noProof="0" dirty="0" smtClean="0">
                        <a:ln>
                          <a:noFill/>
                        </a:ln>
                        <a:solidFill>
                          <a:schemeClr val="tx1">
                            <a:lumMod val="75000"/>
                            <a:lumOff val="25000"/>
                          </a:schemeClr>
                        </a:solidFill>
                        <a:effectLst/>
                        <a:uLnTx/>
                        <a:uFillTx/>
                        <a:latin typeface="Arial" panose="020B0604020202020204" pitchFamily="34" charset="0"/>
                        <a:ea typeface="Arial Unicode MS" pitchFamily="50" charset="-127"/>
                        <a:cs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10006"/>
                  </a:ext>
                </a:extLst>
              </a:tr>
              <a:tr h="25930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10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 Asia Public-Private Partnership Practitioners’ Network (APN) 2013: Heads of PPP Unit Forum</a:t>
                      </a:r>
                    </a:p>
                  </a:txBody>
                  <a:tcPr anchor="ctr">
                    <a:solidFill>
                      <a:schemeClr val="bg1">
                        <a:lumMod val="85000"/>
                      </a:schemeClr>
                    </a:solidFill>
                  </a:tcPr>
                </a:tc>
                <a:tc>
                  <a:txBody>
                    <a:bodyPr/>
                    <a:lstStyle/>
                    <a:p>
                      <a:pPr algn="ctr" latinLnBrk="1"/>
                      <a:r>
                        <a:rPr lang="en-US" altLang="ko-KR" sz="110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December 10-11, 2013</a:t>
                      </a:r>
                      <a:endParaRPr lang="ko-KR" altLang="en-US" sz="1100" dirty="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endParaRPr>
                    </a:p>
                  </a:txBody>
                  <a:tcPr anchor="ctr">
                    <a:solidFill>
                      <a:schemeClr val="bg1">
                        <a:lumMod val="85000"/>
                      </a:schemeClr>
                    </a:solidFill>
                  </a:tcPr>
                </a:tc>
                <a:extLst>
                  <a:ext uri="{0D108BD9-81ED-4DB2-BD59-A6C34878D82A}">
                    <a16:rowId xmlns:a16="http://schemas.microsoft.com/office/drawing/2014/main" val="10007"/>
                  </a:ext>
                </a:extLst>
              </a:tr>
              <a:tr h="427094">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0" lang="en-US" altLang="ko-KR" sz="1100" b="0" i="0" u="none" strike="noStrike" kern="0" cap="none" spc="0" normalizeH="0" baseline="0" noProof="0" dirty="0" smtClean="0">
                          <a:ln>
                            <a:noFill/>
                          </a:ln>
                          <a:solidFill>
                            <a:schemeClr val="tx1">
                              <a:lumMod val="75000"/>
                              <a:lumOff val="25000"/>
                            </a:schemeClr>
                          </a:solidFill>
                          <a:effectLst/>
                          <a:uLnTx/>
                          <a:uFillTx/>
                          <a:latin typeface="Arial" panose="020B0604020202020204" pitchFamily="34" charset="0"/>
                          <a:ea typeface="Arial Unicode MS" pitchFamily="50" charset="-127"/>
                          <a:cs typeface="Arial" panose="020B0604020202020204" pitchFamily="34" charset="0"/>
                        </a:rPr>
                        <a:t>Training and Consultancy for Capacity Building on Public Investment Management for Economic Development in Azerbaijan</a:t>
                      </a: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100" kern="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February 4-7, 2013</a:t>
                      </a:r>
                    </a:p>
                  </a:txBody>
                  <a:tcPr anchor="ctr">
                    <a:solidFill>
                      <a:schemeClr val="bg1">
                        <a:lumMod val="95000"/>
                      </a:schemeClr>
                    </a:solidFill>
                  </a:tcPr>
                </a:tc>
                <a:extLst>
                  <a:ext uri="{0D108BD9-81ED-4DB2-BD59-A6C34878D82A}">
                    <a16:rowId xmlns:a16="http://schemas.microsoft.com/office/drawing/2014/main" val="10008"/>
                  </a:ext>
                </a:extLst>
              </a:tr>
              <a:tr h="594880">
                <a:tc>
                  <a:txBody>
                    <a:bodyPr/>
                    <a:lstStyle/>
                    <a:p>
                      <a:pPr latinLnBrk="1"/>
                      <a:r>
                        <a:rPr lang="en-US" altLang="ko-KR" sz="110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 Asia Public-Private Partnership Practitioners’ Network (APN) Training 2010,</a:t>
                      </a:r>
                      <a:r>
                        <a:rPr lang="en-US" altLang="ko-KR" sz="1100" baseline="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 2011, 2012</a:t>
                      </a:r>
                      <a:endParaRPr lang="en-US" altLang="ko-KR" sz="110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endParaRPr>
                    </a:p>
                  </a:txBody>
                  <a:tcPr anchor="ctr">
                    <a:solidFill>
                      <a:schemeClr val="bg1">
                        <a:lumMod val="8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100" kern="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November 5-9, 2012</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100" kern="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October 17-21, 2011</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100" kern="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October 4-8, 2010</a:t>
                      </a:r>
                    </a:p>
                  </a:txBody>
                  <a:tcPr anchor="ctr">
                    <a:solidFill>
                      <a:schemeClr val="bg1">
                        <a:lumMod val="85000"/>
                      </a:schemeClr>
                    </a:solidFill>
                  </a:tcPr>
                </a:tc>
                <a:extLst>
                  <a:ext uri="{0D108BD9-81ED-4DB2-BD59-A6C34878D82A}">
                    <a16:rowId xmlns:a16="http://schemas.microsoft.com/office/drawing/2014/main" val="10009"/>
                  </a:ext>
                </a:extLst>
              </a:tr>
              <a:tr h="259307">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0" lang="en-US" altLang="ko-KR" sz="1100" b="0" i="0" u="none" strike="noStrike" kern="0" cap="none" spc="0" normalizeH="0" baseline="0" noProof="0" dirty="0" smtClean="0">
                          <a:ln>
                            <a:noFill/>
                          </a:ln>
                          <a:solidFill>
                            <a:schemeClr val="tx1">
                              <a:lumMod val="75000"/>
                              <a:lumOff val="25000"/>
                            </a:schemeClr>
                          </a:solidFill>
                          <a:effectLst/>
                          <a:uLnTx/>
                          <a:uFillTx/>
                          <a:latin typeface="Arial" panose="020B0604020202020204" pitchFamily="34" charset="0"/>
                          <a:ea typeface="Arial Unicode MS" pitchFamily="50" charset="-127"/>
                          <a:cs typeface="Arial" panose="020B0604020202020204" pitchFamily="34" charset="0"/>
                        </a:rPr>
                        <a:t> Practical Aspects of PPP Mechanism during Implementation of Investment Projects in Kazakhstan</a:t>
                      </a: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100" kern="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July 24-26, 2012</a:t>
                      </a:r>
                    </a:p>
                  </a:txBody>
                  <a:tcPr anchor="ctr">
                    <a:solidFill>
                      <a:schemeClr val="bg1">
                        <a:lumMod val="95000"/>
                      </a:schemeClr>
                    </a:solidFill>
                  </a:tcPr>
                </a:tc>
                <a:extLst>
                  <a:ext uri="{0D108BD9-81ED-4DB2-BD59-A6C34878D82A}">
                    <a16:rowId xmlns:a16="http://schemas.microsoft.com/office/drawing/2014/main" val="10010"/>
                  </a:ext>
                </a:extLst>
              </a:tr>
              <a:tr h="25930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100" kern="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 ADB TA-THAILAND: Mainstreaming Public-Private Partnerships</a:t>
                      </a:r>
                    </a:p>
                  </a:txBody>
                  <a:tcPr anchor="ctr">
                    <a:solidFill>
                      <a:schemeClr val="bg1">
                        <a:lumMod val="8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100" kern="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August 1-11, 2011</a:t>
                      </a:r>
                    </a:p>
                  </a:txBody>
                  <a:tcPr anchor="ctr">
                    <a:solidFill>
                      <a:schemeClr val="bg1">
                        <a:lumMod val="85000"/>
                      </a:schemeClr>
                    </a:solidFill>
                  </a:tcPr>
                </a:tc>
                <a:extLst>
                  <a:ext uri="{0D108BD9-81ED-4DB2-BD59-A6C34878D82A}">
                    <a16:rowId xmlns:a16="http://schemas.microsoft.com/office/drawing/2014/main" val="10011"/>
                  </a:ext>
                </a:extLst>
              </a:tr>
              <a:tr h="25930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100" kern="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 Public-Private Partnerships for Infrastructure Development in Bangladesh</a:t>
                      </a:r>
                    </a:p>
                  </a:txBody>
                  <a:tcPr anchor="c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100" kern="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July 4-8, 2011</a:t>
                      </a:r>
                    </a:p>
                  </a:txBody>
                  <a:tcPr anchor="ctr">
                    <a:noFill/>
                  </a:tcPr>
                </a:tc>
                <a:extLst>
                  <a:ext uri="{0D108BD9-81ED-4DB2-BD59-A6C34878D82A}">
                    <a16:rowId xmlns:a16="http://schemas.microsoft.com/office/drawing/2014/main" val="10012"/>
                  </a:ext>
                </a:extLst>
              </a:tr>
              <a:tr h="25930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100" kern="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sym typeface="Wingdings" pitchFamily="2" charset="2"/>
                        </a:rPr>
                        <a:t> Public Investment Management for Economic Development in Mongolia</a:t>
                      </a:r>
                    </a:p>
                  </a:txBody>
                  <a:tcPr anchor="ctr">
                    <a:solidFill>
                      <a:schemeClr val="bg1">
                        <a:lumMod val="8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100" kern="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June 14-18, 2010</a:t>
                      </a:r>
                    </a:p>
                  </a:txBody>
                  <a:tcPr anchor="ctr">
                    <a:solidFill>
                      <a:schemeClr val="bg1">
                        <a:lumMod val="85000"/>
                      </a:schemeClr>
                    </a:solidFill>
                  </a:tcPr>
                </a:tc>
                <a:extLst>
                  <a:ext uri="{0D108BD9-81ED-4DB2-BD59-A6C34878D82A}">
                    <a16:rowId xmlns:a16="http://schemas.microsoft.com/office/drawing/2014/main" val="10013"/>
                  </a:ext>
                </a:extLst>
              </a:tr>
              <a:tr h="25930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100" kern="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sym typeface="Wingdings" pitchFamily="2" charset="2"/>
                        </a:rPr>
                        <a:t> Public-Private Partnerships for Infrastructure Development in Thailand</a:t>
                      </a: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100" kern="0" dirty="0" smtClean="0">
                          <a:solidFill>
                            <a:schemeClr val="tx1">
                              <a:lumMod val="75000"/>
                              <a:lumOff val="25000"/>
                            </a:schemeClr>
                          </a:solidFill>
                          <a:latin typeface="Arial" panose="020B0604020202020204" pitchFamily="34" charset="0"/>
                          <a:ea typeface="Arial Unicode MS" pitchFamily="50" charset="-127"/>
                          <a:cs typeface="Arial" panose="020B0604020202020204" pitchFamily="34" charset="0"/>
                        </a:rPr>
                        <a:t>September 28-29, 2009</a:t>
                      </a:r>
                    </a:p>
                  </a:txBody>
                  <a:tcPr anchor="ctr">
                    <a:solidFill>
                      <a:schemeClr val="bg1">
                        <a:lumMod val="95000"/>
                      </a:schemeClr>
                    </a:solidFill>
                  </a:tcPr>
                </a:tc>
                <a:extLst>
                  <a:ext uri="{0D108BD9-81ED-4DB2-BD59-A6C34878D82A}">
                    <a16:rowId xmlns:a16="http://schemas.microsoft.com/office/drawing/2014/main" val="10014"/>
                  </a:ext>
                </a:extLst>
              </a:tr>
            </a:tbl>
          </a:graphicData>
        </a:graphic>
      </p:graphicFrame>
      <p:sp>
        <p:nvSpPr>
          <p:cNvPr id="12" name="직사각형 3"/>
          <p:cNvSpPr>
            <a:spLocks noChangeArrowheads="1"/>
          </p:cNvSpPr>
          <p:nvPr/>
        </p:nvSpPr>
        <p:spPr bwMode="auto">
          <a:xfrm>
            <a:off x="539552" y="692696"/>
            <a:ext cx="7974013" cy="387798"/>
          </a:xfrm>
          <a:prstGeom prst="rect">
            <a:avLst/>
          </a:prstGeom>
          <a:noFill/>
          <a:ln w="9525">
            <a:noFill/>
            <a:miter lim="800000"/>
            <a:headEnd/>
            <a:tailEnd/>
          </a:ln>
        </p:spPr>
        <p:txBody>
          <a:bodyPr wrap="square">
            <a:spAutoFit/>
          </a:bodyPr>
          <a:lstStyle/>
          <a:p>
            <a:pPr>
              <a:lnSpc>
                <a:spcPct val="80000"/>
              </a:lnSpc>
              <a:spcBef>
                <a:spcPct val="50000"/>
              </a:spcBef>
              <a:buClr>
                <a:srgbClr val="333399"/>
              </a:buClr>
              <a:defRPr/>
            </a:pPr>
            <a:r>
              <a:rPr lang="en-US" altLang="ko-KR" sz="2400" b="1" kern="0" dirty="0" smtClean="0">
                <a:solidFill>
                  <a:srgbClr val="FFFFFF"/>
                </a:solidFill>
                <a:ea typeface="HY견고딕" pitchFamily="18" charset="-127"/>
                <a:cs typeface="Arial" pitchFamily="34" charset="0"/>
              </a:rPr>
              <a:t>Major International Capacity Building Programs</a:t>
            </a:r>
            <a:endParaRPr lang="en-US" altLang="ko-KR" sz="2400" b="1" kern="0" dirty="0">
              <a:solidFill>
                <a:srgbClr val="FFFFFF"/>
              </a:solidFill>
              <a:ea typeface="HY견고딕" pitchFamily="18" charset="-127"/>
              <a:cs typeface="Arial" pitchFamily="34" charset="0"/>
            </a:endParaRPr>
          </a:p>
        </p:txBody>
      </p:sp>
    </p:spTree>
    <p:extLst>
      <p:ext uri="{BB962C8B-B14F-4D97-AF65-F5344CB8AC3E}">
        <p14:creationId xmlns:p14="http://schemas.microsoft.com/office/powerpoint/2010/main" val="29317278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2771801" y="2775992"/>
            <a:ext cx="5904655" cy="523220"/>
          </a:xfrm>
          <a:prstGeom prst="rect">
            <a:avLst/>
          </a:prstGeom>
          <a:noFill/>
          <a:ln w="9525">
            <a:noFill/>
            <a:miter lim="800000"/>
            <a:headEnd/>
            <a:tailEnd/>
          </a:ln>
        </p:spPr>
        <p:txBody>
          <a:bodyPr wrap="square">
            <a:spAutoFit/>
          </a:bodyPr>
          <a:lstStyle/>
          <a:p>
            <a:pPr marL="0" marR="0" lvl="0" indent="0" algn="l" defTabSz="914400" rtl="0" eaLnBrk="1" fontAlgn="base" latinLnBrk="1" hangingPunct="1">
              <a:lnSpc>
                <a:spcPct val="100000"/>
              </a:lnSpc>
              <a:spcBef>
                <a:spcPct val="0"/>
              </a:spcBef>
              <a:spcAft>
                <a:spcPct val="0"/>
              </a:spcAft>
              <a:buClrTx/>
              <a:buSzTx/>
              <a:buFontTx/>
              <a:buNone/>
              <a:tabLst/>
              <a:defRPr/>
            </a:pPr>
            <a:r>
              <a:rPr lang="en-US" altLang="ko-KR" b="1" spc="10" dirty="0" smtClean="0">
                <a:solidFill>
                  <a:srgbClr val="FFFFFF"/>
                </a:solidFill>
              </a:rPr>
              <a:t>Conclusion</a:t>
            </a:r>
            <a:endParaRPr kumimoji="1" lang="ko-KR" altLang="ko-KR" sz="2800" b="1" i="0" u="none" strike="noStrike" kern="1200" cap="none" spc="10" normalizeH="0" baseline="0" noProof="0" dirty="0">
              <a:ln>
                <a:noFill/>
              </a:ln>
              <a:solidFill>
                <a:srgbClr val="FFFFFF"/>
              </a:solidFill>
              <a:effectLst/>
              <a:uLnTx/>
              <a:uFillTx/>
              <a:latin typeface="Arial" pitchFamily="34" charset="0"/>
              <a:ea typeface="굴림" pitchFamily="50" charset="-127"/>
              <a:cs typeface="+mn-cs"/>
            </a:endParaRPr>
          </a:p>
        </p:txBody>
      </p:sp>
      <p:sp>
        <p:nvSpPr>
          <p:cNvPr id="54275" name="Text Box 4"/>
          <p:cNvSpPr txBox="1">
            <a:spLocks noChangeArrowheads="1"/>
          </p:cNvSpPr>
          <p:nvPr/>
        </p:nvSpPr>
        <p:spPr bwMode="auto">
          <a:xfrm>
            <a:off x="1403648" y="2852936"/>
            <a:ext cx="1213794" cy="369332"/>
          </a:xfrm>
          <a:prstGeom prst="rect">
            <a:avLst/>
          </a:prstGeom>
          <a:noFill/>
          <a:ln w="9525">
            <a:noFill/>
            <a:miter lim="800000"/>
            <a:headEnd/>
            <a:tailEnd/>
          </a:ln>
        </p:spPr>
        <p:txBody>
          <a:bodyPr wrap="none">
            <a:spAutoFit/>
          </a:bodyPr>
          <a:lstStyle/>
          <a:p>
            <a:pPr marL="0" marR="0" lvl="0" indent="0" algn="l" defTabSz="914400" rtl="0" eaLnBrk="1" fontAlgn="base" latinLnBrk="1" hangingPunct="1">
              <a:lnSpc>
                <a:spcPct val="100000"/>
              </a:lnSpc>
              <a:spcBef>
                <a:spcPct val="50000"/>
              </a:spcBef>
              <a:spcAft>
                <a:spcPct val="0"/>
              </a:spcAft>
              <a:buClrTx/>
              <a:buSzTx/>
              <a:buFontTx/>
              <a:buNone/>
              <a:tabLst/>
              <a:defRPr/>
            </a:pPr>
            <a:r>
              <a:rPr kumimoji="1" lang="en-US" altLang="ko-KR" sz="1800" b="0" i="0" u="none" strike="noStrike" kern="1200" cap="none" spc="0" normalizeH="0" baseline="0" noProof="0" dirty="0" smtClean="0">
                <a:ln>
                  <a:noFill/>
                </a:ln>
                <a:solidFill>
                  <a:srgbClr val="FFFFFF"/>
                </a:solidFill>
                <a:effectLst/>
                <a:uLnTx/>
                <a:uFillTx/>
                <a:latin typeface="HY견고딕" pitchFamily="18" charset="-127"/>
                <a:ea typeface="HY견고딕" pitchFamily="18" charset="-127"/>
                <a:cs typeface="+mn-cs"/>
              </a:rPr>
              <a:t>Part-04 </a:t>
            </a:r>
            <a:endParaRPr kumimoji="1" lang="en-US" altLang="ko-KR" sz="1800" b="0" i="0" u="none" strike="noStrike" kern="1200" cap="none" spc="0" normalizeH="0" baseline="0" noProof="0" dirty="0">
              <a:ln>
                <a:noFill/>
              </a:ln>
              <a:solidFill>
                <a:srgbClr val="FFFFFF"/>
              </a:solidFill>
              <a:effectLst/>
              <a:uLnTx/>
              <a:uFillTx/>
              <a:latin typeface="HY견고딕" pitchFamily="18" charset="-127"/>
              <a:ea typeface="HY견고딕" pitchFamily="18" charset="-127"/>
              <a:cs typeface="+mn-cs"/>
            </a:endParaRPr>
          </a:p>
        </p:txBody>
      </p:sp>
    </p:spTree>
    <p:extLst>
      <p:ext uri="{BB962C8B-B14F-4D97-AF65-F5344CB8AC3E}">
        <p14:creationId xmlns:p14="http://schemas.microsoft.com/office/powerpoint/2010/main" val="2839197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p:cNvSpPr/>
          <p:nvPr/>
        </p:nvSpPr>
        <p:spPr>
          <a:xfrm>
            <a:off x="1187624" y="1556792"/>
            <a:ext cx="6734895" cy="4537050"/>
          </a:xfrm>
          <a:prstGeom prst="rect">
            <a:avLst/>
          </a:prstGeom>
        </p:spPr>
        <p:txBody>
          <a:bodyPr numCol="1"/>
          <a:lstStyle/>
          <a:p>
            <a:pPr marL="628650" marR="0" lvl="1" indent="-266700" algn="l" defTabSz="914400" rtl="0" eaLnBrk="1" fontAlgn="base" latinLnBrk="1" hangingPunct="1">
              <a:lnSpc>
                <a:spcPct val="100000"/>
              </a:lnSpc>
              <a:spcBef>
                <a:spcPct val="0"/>
              </a:spcBef>
              <a:spcAft>
                <a:spcPts val="1200"/>
              </a:spcAft>
              <a:buClr>
                <a:srgbClr val="FF3300"/>
              </a:buClr>
              <a:buSzPct val="65000"/>
              <a:buFontTx/>
              <a:buNone/>
              <a:tabLst/>
              <a:defRPr/>
            </a:pPr>
            <a:endParaRPr kumimoji="1" lang="en-US" altLang="ko-KR" sz="1600" b="0" i="0" u="none" strike="noStrike" kern="1200" cap="none" spc="0" normalizeH="0" baseline="0" noProof="0" dirty="0">
              <a:ln>
                <a:noFill/>
              </a:ln>
              <a:solidFill>
                <a:srgbClr val="000000"/>
              </a:solidFill>
              <a:effectLst/>
              <a:uLnTx/>
              <a:uFillTx/>
              <a:latin typeface="Arial" pitchFamily="34" charset="0"/>
              <a:ea typeface="굴림" pitchFamily="50" charset="-127"/>
              <a:cs typeface="Arial" pitchFamily="34" charset="0"/>
            </a:endParaRPr>
          </a:p>
          <a:p>
            <a:pPr marL="457200" marR="0" lvl="0" indent="-457200" algn="l" defTabSz="914400" rtl="0" eaLnBrk="1" fontAlgn="base" latinLnBrk="1" hangingPunct="1">
              <a:lnSpc>
                <a:spcPct val="200000"/>
              </a:lnSpc>
              <a:spcBef>
                <a:spcPct val="0"/>
              </a:spcBef>
              <a:spcAft>
                <a:spcPts val="1200"/>
              </a:spcAft>
              <a:buClr>
                <a:srgbClr val="000000"/>
              </a:buClr>
              <a:buSzTx/>
              <a:buFontTx/>
              <a:buAutoNum type="arabicPeriod"/>
              <a:tabLst/>
              <a:defRPr/>
            </a:pPr>
            <a:r>
              <a:rPr lang="en-US" altLang="ko-KR" sz="2400" b="1" noProof="0" dirty="0" smtClean="0">
                <a:solidFill>
                  <a:srgbClr val="000000"/>
                </a:solidFill>
                <a:latin typeface="Arial Unicode MS" panose="020B0604020202020204" pitchFamily="50" charset="-127"/>
                <a:ea typeface="Arial Unicode MS" panose="020B0604020202020204" pitchFamily="50" charset="-127"/>
                <a:cs typeface="Arial Unicode MS" panose="020B0604020202020204" pitchFamily="50" charset="-127"/>
              </a:rPr>
              <a:t>Performance of PPPs in Korea</a:t>
            </a:r>
            <a:endParaRPr kumimoji="1" lang="en-US" altLang="ko-KR" sz="2400" b="1" i="0" u="none" strike="noStrike" kern="1200" cap="none" spc="0" normalizeH="0" baseline="0" noProof="0" dirty="0" smtClean="0">
              <a:ln>
                <a:noFill/>
              </a:ln>
              <a:solidFill>
                <a:srgbClr val="000000"/>
              </a:solidFill>
              <a:effectLst/>
              <a:uLnTx/>
              <a:uFillTx/>
              <a:latin typeface="Arial Unicode MS" panose="020B0604020202020204" pitchFamily="50" charset="-127"/>
              <a:ea typeface="Arial Unicode MS" panose="020B0604020202020204" pitchFamily="50" charset="-127"/>
              <a:cs typeface="Arial Unicode MS" panose="020B0604020202020204" pitchFamily="50" charset="-127"/>
            </a:endParaRPr>
          </a:p>
          <a:p>
            <a:pPr marL="457200" marR="0" lvl="0" indent="-457200" algn="l" defTabSz="914400" rtl="0" eaLnBrk="1" fontAlgn="base" latinLnBrk="1" hangingPunct="1">
              <a:lnSpc>
                <a:spcPct val="200000"/>
              </a:lnSpc>
              <a:spcBef>
                <a:spcPct val="0"/>
              </a:spcBef>
              <a:spcAft>
                <a:spcPts val="1200"/>
              </a:spcAft>
              <a:buClr>
                <a:srgbClr val="000000"/>
              </a:buClr>
              <a:buSzTx/>
              <a:buFontTx/>
              <a:buAutoNum type="arabicPeriod"/>
              <a:tabLst/>
              <a:defRPr/>
            </a:pPr>
            <a:r>
              <a:rPr lang="en-US" altLang="ko-KR" sz="2400" b="1" noProof="0" dirty="0" smtClean="0">
                <a:solidFill>
                  <a:srgbClr val="000000"/>
                </a:solidFill>
                <a:latin typeface="Arial Unicode MS" panose="020B0604020202020204" pitchFamily="50" charset="-127"/>
                <a:ea typeface="Arial Unicode MS" panose="020B0604020202020204" pitchFamily="50" charset="-127"/>
                <a:cs typeface="Arial Unicode MS" panose="020B0604020202020204" pitchFamily="50" charset="-127"/>
              </a:rPr>
              <a:t>Role of PIMAC in PPPs</a:t>
            </a:r>
            <a:endParaRPr kumimoji="1" lang="en-US" altLang="ko-KR" sz="2400" b="1" i="0" u="none" strike="noStrike" kern="1200" cap="none" spc="0" normalizeH="0" baseline="0" noProof="0" dirty="0" smtClean="0">
              <a:ln>
                <a:noFill/>
              </a:ln>
              <a:solidFill>
                <a:srgbClr val="000000"/>
              </a:solidFill>
              <a:effectLst/>
              <a:uLnTx/>
              <a:uFillTx/>
              <a:latin typeface="Arial Unicode MS" panose="020B0604020202020204" pitchFamily="50" charset="-127"/>
              <a:ea typeface="Arial Unicode MS" panose="020B0604020202020204" pitchFamily="50" charset="-127"/>
              <a:cs typeface="Arial Unicode MS" panose="020B0604020202020204" pitchFamily="50" charset="-127"/>
            </a:endParaRPr>
          </a:p>
          <a:p>
            <a:pPr marL="457200" marR="0" lvl="0" indent="-457200" algn="l" defTabSz="914400" rtl="0" eaLnBrk="1" fontAlgn="base" latinLnBrk="1" hangingPunct="1">
              <a:lnSpc>
                <a:spcPct val="200000"/>
              </a:lnSpc>
              <a:spcBef>
                <a:spcPct val="0"/>
              </a:spcBef>
              <a:spcAft>
                <a:spcPts val="1200"/>
              </a:spcAft>
              <a:buClr>
                <a:srgbClr val="000000"/>
              </a:buClr>
              <a:buSzTx/>
              <a:buFontTx/>
              <a:buAutoNum type="arabicPeriod"/>
              <a:tabLst/>
              <a:defRPr/>
            </a:pPr>
            <a:r>
              <a:rPr lang="en-US" altLang="ko-KR" sz="2400" b="1" dirty="0" smtClean="0">
                <a:solidFill>
                  <a:srgbClr val="000000"/>
                </a:solidFill>
                <a:latin typeface="Arial Unicode MS" panose="020B0604020202020204" pitchFamily="50" charset="-127"/>
                <a:ea typeface="Arial Unicode MS" panose="020B0604020202020204" pitchFamily="50" charset="-127"/>
                <a:cs typeface="Arial Unicode MS" panose="020B0604020202020204" pitchFamily="50" charset="-127"/>
              </a:rPr>
              <a:t>Enhancing</a:t>
            </a:r>
            <a:r>
              <a:rPr lang="en-US" altLang="ko-KR" sz="2400" b="1" noProof="0" dirty="0" smtClean="0">
                <a:solidFill>
                  <a:srgbClr val="000000"/>
                </a:solidFill>
                <a:latin typeface="Arial Unicode MS" panose="020B0604020202020204" pitchFamily="50" charset="-127"/>
                <a:ea typeface="Arial Unicode MS" panose="020B0604020202020204" pitchFamily="50" charset="-127"/>
                <a:cs typeface="Arial Unicode MS" panose="020B0604020202020204" pitchFamily="50" charset="-127"/>
              </a:rPr>
              <a:t> Public Sector’s PPP Capacity</a:t>
            </a:r>
          </a:p>
          <a:p>
            <a:pPr marL="457200" marR="0" lvl="0" indent="-457200" algn="l" defTabSz="914400" rtl="0" eaLnBrk="1" fontAlgn="base" latinLnBrk="1" hangingPunct="1">
              <a:lnSpc>
                <a:spcPct val="200000"/>
              </a:lnSpc>
              <a:spcBef>
                <a:spcPct val="0"/>
              </a:spcBef>
              <a:spcAft>
                <a:spcPts val="1200"/>
              </a:spcAft>
              <a:buClr>
                <a:srgbClr val="000000"/>
              </a:buClr>
              <a:buSzTx/>
              <a:buFontTx/>
              <a:buAutoNum type="arabicPeriod"/>
              <a:tabLst/>
              <a:defRPr/>
            </a:pPr>
            <a:r>
              <a:rPr kumimoji="1" lang="en-US" altLang="ko-KR" sz="2400" b="1" i="0" u="none" strike="noStrike" kern="1200" cap="none" spc="0" normalizeH="0" baseline="0" dirty="0" smtClean="0">
                <a:ln>
                  <a:noFill/>
                </a:ln>
                <a:solidFill>
                  <a:srgbClr val="000000"/>
                </a:solidFill>
                <a:effectLst>
                  <a:outerShdw blurRad="38100" dist="38100" dir="2700000" algn="tl">
                    <a:srgbClr val="C0C0C0"/>
                  </a:outerShdw>
                </a:effectLst>
                <a:uLnTx/>
                <a:uFillTx/>
                <a:latin typeface="Arial Unicode MS" panose="020B0604020202020204" pitchFamily="50" charset="-127"/>
                <a:ea typeface="Arial Unicode MS" panose="020B0604020202020204" pitchFamily="50" charset="-127"/>
                <a:cs typeface="Arial Unicode MS" panose="020B0604020202020204" pitchFamily="50" charset="-127"/>
              </a:rPr>
              <a:t>Conclusion</a:t>
            </a:r>
            <a:endParaRPr kumimoji="1" lang="en-US" altLang="ko-KR" sz="2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Unicode MS" panose="020B0604020202020204" pitchFamily="50" charset="-127"/>
              <a:ea typeface="Arial Unicode MS" panose="020B0604020202020204" pitchFamily="50" charset="-127"/>
              <a:cs typeface="Arial Unicode MS" panose="020B0604020202020204" pitchFamily="50" charset="-127"/>
            </a:endParaRPr>
          </a:p>
          <a:p>
            <a:pPr marL="839788" marR="0" lvl="1" indent="-301625" algn="l" defTabSz="914400" rtl="0" eaLnBrk="1" fontAlgn="base" latinLnBrk="1" hangingPunct="1">
              <a:lnSpc>
                <a:spcPct val="100000"/>
              </a:lnSpc>
              <a:spcBef>
                <a:spcPct val="0"/>
              </a:spcBef>
              <a:spcAft>
                <a:spcPts val="1200"/>
              </a:spcAft>
              <a:buClr>
                <a:srgbClr val="FF3300"/>
              </a:buClr>
              <a:buSzPct val="65000"/>
              <a:buFont typeface="Wingdings" pitchFamily="2" charset="2"/>
              <a:buChar char="l"/>
              <a:tabLst/>
              <a:defRPr/>
            </a:pPr>
            <a:endParaRPr kumimoji="1" lang="en-US" altLang="ko-KR" sz="2000" b="0" i="0" u="none" strike="noStrike" kern="1200" cap="none" spc="0" normalizeH="0" baseline="0" noProof="0" dirty="0">
              <a:ln>
                <a:noFill/>
              </a:ln>
              <a:solidFill>
                <a:srgbClr val="000000"/>
              </a:solidFill>
              <a:effectLst/>
              <a:uLnTx/>
              <a:uFillTx/>
              <a:latin typeface="Arial" charset="0"/>
              <a:ea typeface="Arial Unicode MS" pitchFamily="50" charset="-127"/>
              <a:cs typeface="Arial Unicode MS" pitchFamily="50" charset="-127"/>
            </a:endParaRPr>
          </a:p>
          <a:p>
            <a:pPr marL="839788" marR="0" lvl="1" indent="-301625" algn="l" defTabSz="914400" rtl="0" eaLnBrk="1" fontAlgn="base" latinLnBrk="1" hangingPunct="1">
              <a:lnSpc>
                <a:spcPct val="100000"/>
              </a:lnSpc>
              <a:spcBef>
                <a:spcPct val="0"/>
              </a:spcBef>
              <a:spcAft>
                <a:spcPts val="1200"/>
              </a:spcAft>
              <a:buClr>
                <a:srgbClr val="FF3300"/>
              </a:buClr>
              <a:buSzPct val="65000"/>
              <a:buFontTx/>
              <a:buNone/>
              <a:tabLst/>
              <a:defRPr/>
            </a:pPr>
            <a:endParaRPr kumimoji="1" lang="en-US" altLang="ko-KR" sz="1600" b="0" i="0" u="none" strike="noStrike" kern="1200" cap="none" spc="0" normalizeH="0" baseline="0" noProof="0" dirty="0">
              <a:ln>
                <a:noFill/>
              </a:ln>
              <a:solidFill>
                <a:srgbClr val="000000"/>
              </a:solidFill>
              <a:effectLst/>
              <a:uLnTx/>
              <a:uFillTx/>
              <a:latin typeface="Arial" pitchFamily="34" charset="0"/>
              <a:ea typeface="굴림" pitchFamily="50" charset="-127"/>
              <a:cs typeface="Arial" pitchFamily="34" charset="0"/>
            </a:endParaRPr>
          </a:p>
        </p:txBody>
      </p:sp>
      <p:sp>
        <p:nvSpPr>
          <p:cNvPr id="537604" name="슬라이드 번호 개체 틀 3"/>
          <p:cNvSpPr txBox="1">
            <a:spLocks/>
          </p:cNvSpPr>
          <p:nvPr/>
        </p:nvSpPr>
        <p:spPr bwMode="auto">
          <a:xfrm>
            <a:off x="7092950" y="6453188"/>
            <a:ext cx="1916113" cy="365125"/>
          </a:xfrm>
          <a:prstGeom prst="rect">
            <a:avLst/>
          </a:prstGeom>
          <a:noFill/>
          <a:ln w="9525">
            <a:noFill/>
            <a:miter lim="800000"/>
            <a:headEnd/>
            <a:tailEnd/>
          </a:ln>
        </p:spPr>
        <p:txBody>
          <a:bodyPr lIns="91395" tIns="45697" rIns="91395" bIns="45697" anchor="ctr"/>
          <a:lstStyle/>
          <a:p>
            <a:pPr marL="0" marR="0" lvl="0" indent="0" algn="r" defTabSz="914400" rtl="0" eaLnBrk="0" fontAlgn="base" latinLnBrk="0" hangingPunct="0">
              <a:lnSpc>
                <a:spcPct val="100000"/>
              </a:lnSpc>
              <a:spcBef>
                <a:spcPct val="0"/>
              </a:spcBef>
              <a:spcAft>
                <a:spcPct val="0"/>
              </a:spcAft>
              <a:buClrTx/>
              <a:buSzTx/>
              <a:buFontTx/>
              <a:buNone/>
              <a:tabLst/>
              <a:defRPr/>
            </a:pPr>
            <a:fld id="{01270BE5-9324-411C-A79B-8E8B82E063E2}" type="slidenum">
              <a:rPr kumimoji="1" lang="ko-KR" altLang="en-US" sz="1000" b="0" i="0" u="none" strike="noStrike" kern="1200" cap="none" spc="0" normalizeH="0" baseline="0" noProof="0">
                <a:ln>
                  <a:noFill/>
                </a:ln>
                <a:solidFill>
                  <a:srgbClr val="000000"/>
                </a:solidFill>
                <a:effectLst/>
                <a:uLnTx/>
                <a:uFillTx/>
                <a:latin typeface="Arial" pitchFamily="34" charset="0"/>
                <a:ea typeface="굴림" pitchFamily="50" charset="-127"/>
                <a:cs typeface="Arial"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1" lang="ko-KR" altLang="en-US" sz="1000" b="0" i="0" u="none" strike="noStrike" kern="1200" cap="none" spc="0" normalizeH="0" baseline="0" noProof="0">
              <a:ln>
                <a:noFill/>
              </a:ln>
              <a:solidFill>
                <a:srgbClr val="000000"/>
              </a:solidFill>
              <a:effectLst/>
              <a:uLnTx/>
              <a:uFillTx/>
              <a:latin typeface="Arial" pitchFamily="34" charset="0"/>
              <a:ea typeface="굴림" pitchFamily="50" charset="-127"/>
              <a:cs typeface="Arial" pitchFamily="34" charset="0"/>
            </a:endParaRPr>
          </a:p>
        </p:txBody>
      </p:sp>
      <p:sp>
        <p:nvSpPr>
          <p:cNvPr id="8" name="Text Box 4"/>
          <p:cNvSpPr txBox="1">
            <a:spLocks noChangeArrowheads="1"/>
          </p:cNvSpPr>
          <p:nvPr/>
        </p:nvSpPr>
        <p:spPr bwMode="auto">
          <a:xfrm>
            <a:off x="694531" y="595313"/>
            <a:ext cx="7861300" cy="549068"/>
          </a:xfrm>
          <a:prstGeom prst="rect">
            <a:avLst/>
          </a:prstGeom>
          <a:noFill/>
          <a:ln w="9525">
            <a:noFill/>
            <a:miter lim="800000"/>
            <a:headEnd/>
            <a:tailEnd/>
          </a:ln>
        </p:spPr>
        <p:txBody>
          <a:bodyPr lIns="86558" tIns="43279" rIns="86558" bIns="43279">
            <a:spAutoFit/>
          </a:bodyPr>
          <a:lstStyle/>
          <a:p>
            <a:pPr marL="0" marR="0" lvl="0" indent="0" algn="ctr" defTabSz="914400" rtl="0" eaLnBrk="1" fontAlgn="base" latinLnBrk="1" hangingPunct="1">
              <a:lnSpc>
                <a:spcPct val="100000"/>
              </a:lnSpc>
              <a:spcBef>
                <a:spcPct val="50000"/>
              </a:spcBef>
              <a:spcAft>
                <a:spcPct val="0"/>
              </a:spcAft>
              <a:buClrTx/>
              <a:buSzTx/>
              <a:buFontTx/>
              <a:buNone/>
              <a:tabLst/>
              <a:defRPr/>
            </a:pPr>
            <a:r>
              <a:rPr kumimoji="1" lang="en-US" altLang="ko-KR" sz="3000" b="1" i="0" u="none" strike="noStrike" kern="1200" cap="none" spc="0" normalizeH="0" baseline="0" noProof="0" dirty="0" smtClean="0">
                <a:ln>
                  <a:noFill/>
                </a:ln>
                <a:solidFill>
                  <a:srgbClr val="FFFFFF"/>
                </a:solidFill>
                <a:effectLst/>
                <a:uLnTx/>
                <a:uFillTx/>
                <a:latin typeface="Arial" pitchFamily="34" charset="0"/>
                <a:ea typeface="굴림" pitchFamily="50" charset="-127"/>
                <a:cs typeface="+mn-cs"/>
              </a:rPr>
              <a:t>Contents</a:t>
            </a:r>
            <a:endParaRPr kumimoji="1" lang="en-US" altLang="ko-KR" sz="3000" b="1" i="0" u="none" strike="noStrike" kern="1200" cap="none" spc="0" normalizeH="0" baseline="0" noProof="0" dirty="0">
              <a:ln>
                <a:noFill/>
              </a:ln>
              <a:solidFill>
                <a:srgbClr val="FFFFFF"/>
              </a:solidFill>
              <a:effectLst/>
              <a:uLnTx/>
              <a:uFillTx/>
              <a:latin typeface="Arial" pitchFamily="34" charset="0"/>
              <a:ea typeface="HY견고딕" pitchFamily="18" charset="-127"/>
              <a:cs typeface="+mn-cs"/>
            </a:endParaRPr>
          </a:p>
        </p:txBody>
      </p:sp>
    </p:spTree>
    <p:extLst>
      <p:ext uri="{BB962C8B-B14F-4D97-AF65-F5344CB8AC3E}">
        <p14:creationId xmlns:p14="http://schemas.microsoft.com/office/powerpoint/2010/main" val="146342735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marL="0" marR="0" lvl="0" indent="0" algn="l" defTabSz="914400" rtl="0" eaLnBrk="1" fontAlgn="base" latinLnBrk="1" hangingPunct="1">
              <a:lnSpc>
                <a:spcPct val="100000"/>
              </a:lnSpc>
              <a:spcBef>
                <a:spcPct val="0"/>
              </a:spcBef>
              <a:spcAft>
                <a:spcPct val="0"/>
              </a:spcAft>
              <a:buClrTx/>
              <a:buSzTx/>
              <a:buFontTx/>
              <a:buNone/>
              <a:tabLst/>
              <a:defRPr/>
            </a:pPr>
            <a:endParaRPr kumimoji="1" lang="ko-KR" altLang="ko-KR" sz="1800" b="0" i="0" u="none" strike="noStrike" kern="1200" cap="none" spc="0" normalizeH="0" baseline="0" noProof="0">
              <a:ln>
                <a:noFill/>
              </a:ln>
              <a:solidFill>
                <a:srgbClr val="000000"/>
              </a:solidFill>
              <a:effectLst/>
              <a:uLnTx/>
              <a:uFillTx/>
              <a:latin typeface="굴림" pitchFamily="50" charset="-127"/>
              <a:ea typeface="굴림" pitchFamily="50" charset="-127"/>
              <a:cs typeface="+mn-cs"/>
            </a:endParaRPr>
          </a:p>
        </p:txBody>
      </p:sp>
      <p:sp>
        <p:nvSpPr>
          <p:cNvPr id="70660" name="직사각형 3"/>
          <p:cNvSpPr>
            <a:spLocks noChangeArrowheads="1"/>
          </p:cNvSpPr>
          <p:nvPr/>
        </p:nvSpPr>
        <p:spPr bwMode="auto">
          <a:xfrm>
            <a:off x="395536" y="612660"/>
            <a:ext cx="7988498" cy="523220"/>
          </a:xfrm>
          <a:prstGeom prst="rect">
            <a:avLst/>
          </a:prstGeom>
          <a:noFill/>
          <a:ln w="9525">
            <a:noFill/>
            <a:miter lim="800000"/>
            <a:headEnd/>
            <a:tailEnd/>
          </a:ln>
        </p:spPr>
        <p:txBody>
          <a:bodyPr wrap="square">
            <a:spAutoFit/>
          </a:bodyPr>
          <a:lstStyle/>
          <a:p>
            <a:pPr marL="0" marR="0" lvl="0" indent="0" algn="ctr" defTabSz="914400" rtl="0" eaLnBrk="1" fontAlgn="base" latinLnBrk="1" hangingPunct="1">
              <a:lnSpc>
                <a:spcPct val="100000"/>
              </a:lnSpc>
              <a:spcBef>
                <a:spcPct val="50000"/>
              </a:spcBef>
              <a:spcAft>
                <a:spcPct val="0"/>
              </a:spcAft>
              <a:buClrTx/>
              <a:buSzTx/>
              <a:buFontTx/>
              <a:buNone/>
              <a:tabLst/>
              <a:defRPr/>
            </a:pPr>
            <a:r>
              <a:rPr lang="en-US" altLang="ko-KR" b="1" dirty="0" smtClean="0">
                <a:solidFill>
                  <a:srgbClr val="FFFFFF"/>
                </a:solidFill>
                <a:ea typeface="Arial Unicode MS" pitchFamily="50" charset="-127"/>
                <a:cs typeface="Arial Unicode MS" pitchFamily="50" charset="-127"/>
              </a:rPr>
              <a:t>Conclusion</a:t>
            </a:r>
            <a:endParaRPr kumimoji="1" lang="en-US" altLang="ko-KR" sz="2800" b="1" i="0" u="none" strike="noStrike" kern="1200" cap="none" spc="0" normalizeH="0" baseline="0" noProof="0" dirty="0">
              <a:ln>
                <a:noFill/>
              </a:ln>
              <a:solidFill>
                <a:srgbClr val="FFFFFF"/>
              </a:solidFill>
              <a:effectLst/>
              <a:uLnTx/>
              <a:uFillTx/>
              <a:latin typeface="Arial" pitchFamily="34" charset="0"/>
              <a:ea typeface="Arial Unicode MS" pitchFamily="50" charset="-127"/>
              <a:cs typeface="Arial Unicode MS" pitchFamily="50" charset="-127"/>
            </a:endParaRPr>
          </a:p>
        </p:txBody>
      </p:sp>
      <p:sp>
        <p:nvSpPr>
          <p:cNvPr id="70661" name="직사각형 5"/>
          <p:cNvSpPr>
            <a:spLocks noChangeArrowheads="1"/>
          </p:cNvSpPr>
          <p:nvPr/>
        </p:nvSpPr>
        <p:spPr bwMode="auto">
          <a:xfrm>
            <a:off x="468313" y="1484784"/>
            <a:ext cx="8388350" cy="4665893"/>
          </a:xfrm>
          <a:prstGeom prst="rect">
            <a:avLst/>
          </a:prstGeom>
          <a:noFill/>
          <a:ln w="9525">
            <a:noFill/>
            <a:miter lim="800000"/>
            <a:headEnd/>
            <a:tailEnd/>
          </a:ln>
        </p:spPr>
        <p:txBody>
          <a:bodyPr>
            <a:spAutoFit/>
          </a:bodyPr>
          <a:lstStyle/>
          <a:p>
            <a:pPr marL="342900" marR="0" lvl="1" indent="-342900" algn="l" defTabSz="914400" rtl="0" eaLnBrk="1" fontAlgn="base" latinLnBrk="1" hangingPunct="1">
              <a:lnSpc>
                <a:spcPct val="100000"/>
              </a:lnSpc>
              <a:spcBef>
                <a:spcPct val="20000"/>
              </a:spcBef>
              <a:spcAft>
                <a:spcPct val="0"/>
              </a:spcAft>
              <a:buClr>
                <a:srgbClr val="333399"/>
              </a:buClr>
              <a:buSzPct val="100000"/>
              <a:buFont typeface="Wingdings" pitchFamily="2" charset="2"/>
              <a:buChar char="q"/>
              <a:tabLst>
                <a:tab pos="1519238" algn="l"/>
                <a:tab pos="1527175" algn="l"/>
              </a:tabLst>
              <a:defRPr/>
            </a:pPr>
            <a:r>
              <a:rPr lang="en-US" altLang="ko-KR" sz="2000" b="1" dirty="0" smtClean="0">
                <a:solidFill>
                  <a:srgbClr val="333399"/>
                </a:solidFill>
                <a:ea typeface="굴림"/>
                <a:cs typeface="Arial" pitchFamily="34" charset="0"/>
                <a:sym typeface="Monotype Sorts" pitchFamily="2" charset="2"/>
              </a:rPr>
              <a:t>For successful PPPs, PPP capacity of both the private sector and  public sector matters.</a:t>
            </a:r>
            <a:endParaRPr kumimoji="1" lang="en-US" altLang="ko-KR" sz="1800" b="0" i="0" u="none" strike="noStrike" kern="1200" cap="none" spc="0" normalizeH="0" baseline="0" noProof="0" dirty="0" smtClean="0">
              <a:ln>
                <a:noFill/>
              </a:ln>
              <a:solidFill>
                <a:srgbClr val="000000"/>
              </a:solidFill>
              <a:effectLst/>
              <a:uLnTx/>
              <a:uFillTx/>
              <a:latin typeface="Arial" pitchFamily="34" charset="0"/>
              <a:ea typeface="굴림" pitchFamily="50" charset="-127"/>
              <a:cs typeface="+mn-cs"/>
              <a:sym typeface="Monotype Sorts" pitchFamily="2" charset="2"/>
            </a:endParaRPr>
          </a:p>
          <a:p>
            <a:pPr marL="342900" marR="0" lvl="1" indent="-342900" algn="l" defTabSz="914400" rtl="0" eaLnBrk="1" fontAlgn="base" latinLnBrk="1" hangingPunct="1">
              <a:lnSpc>
                <a:spcPct val="100000"/>
              </a:lnSpc>
              <a:spcBef>
                <a:spcPct val="20000"/>
              </a:spcBef>
              <a:spcAft>
                <a:spcPct val="0"/>
              </a:spcAft>
              <a:buClr>
                <a:srgbClr val="333399"/>
              </a:buClr>
              <a:buSzPct val="100000"/>
              <a:buFont typeface="Wingdings" pitchFamily="2" charset="2"/>
              <a:buChar char="q"/>
              <a:tabLst>
                <a:tab pos="1519238" algn="l"/>
                <a:tab pos="1527175" algn="l"/>
              </a:tabLst>
              <a:defRPr/>
            </a:pPr>
            <a:r>
              <a:rPr lang="en-US" altLang="ko-KR" sz="2000" b="1" dirty="0" smtClean="0">
                <a:solidFill>
                  <a:srgbClr val="333399"/>
                </a:solidFill>
                <a:ea typeface="굴림"/>
                <a:cs typeface="Arial" pitchFamily="34" charset="0"/>
                <a:sym typeface="Monotype Sorts" pitchFamily="2" charset="2"/>
              </a:rPr>
              <a:t>In most cases, the private sector </a:t>
            </a:r>
            <a:r>
              <a:rPr lang="en-US" altLang="ko-KR" sz="2000" b="1" smtClean="0">
                <a:solidFill>
                  <a:srgbClr val="333399"/>
                </a:solidFill>
                <a:ea typeface="굴림"/>
                <a:cs typeface="Arial" pitchFamily="34" charset="0"/>
                <a:sym typeface="Monotype Sorts" pitchFamily="2" charset="2"/>
              </a:rPr>
              <a:t>entities have </a:t>
            </a:r>
            <a:r>
              <a:rPr lang="en-US" altLang="ko-KR" sz="2000" b="1" dirty="0" smtClean="0">
                <a:solidFill>
                  <a:srgbClr val="333399"/>
                </a:solidFill>
                <a:ea typeface="굴림"/>
                <a:cs typeface="Arial" pitchFamily="34" charset="0"/>
                <a:sym typeface="Monotype Sorts" pitchFamily="2" charset="2"/>
              </a:rPr>
              <a:t>stronger capacity than the public sector. So, enhancing the public sector’s PPP capacity is significant for proper management and supervision of PPP projects.</a:t>
            </a:r>
          </a:p>
          <a:p>
            <a:pPr marL="342900" marR="0" lvl="1" indent="-342900" algn="l" defTabSz="914400" rtl="0" eaLnBrk="1" fontAlgn="base" latinLnBrk="1" hangingPunct="1">
              <a:lnSpc>
                <a:spcPct val="100000"/>
              </a:lnSpc>
              <a:spcBef>
                <a:spcPct val="20000"/>
              </a:spcBef>
              <a:spcAft>
                <a:spcPct val="0"/>
              </a:spcAft>
              <a:buClr>
                <a:srgbClr val="333399"/>
              </a:buClr>
              <a:buSzPct val="100000"/>
              <a:buFont typeface="Wingdings" pitchFamily="2" charset="2"/>
              <a:buChar char="q"/>
              <a:tabLst>
                <a:tab pos="1519238" algn="l"/>
                <a:tab pos="1527175" algn="l"/>
              </a:tabLst>
              <a:defRPr/>
            </a:pPr>
            <a:r>
              <a:rPr kumimoji="1" lang="en-US" altLang="ko-KR" sz="2000" b="1" i="0" u="none" strike="noStrike" kern="1200" cap="none" spc="0" normalizeH="0" baseline="0" noProof="0" dirty="0" smtClean="0">
                <a:ln>
                  <a:noFill/>
                </a:ln>
                <a:solidFill>
                  <a:srgbClr val="333399"/>
                </a:solidFill>
                <a:effectLst/>
                <a:uLnTx/>
                <a:uFillTx/>
                <a:latin typeface="Arial" pitchFamily="34" charset="0"/>
                <a:ea typeface="굴림"/>
                <a:cs typeface="Arial" pitchFamily="34" charset="0"/>
                <a:sym typeface="Monotype Sorts" pitchFamily="2" charset="2"/>
              </a:rPr>
              <a:t>The ministry in charge of PPP policy,</a:t>
            </a:r>
            <a:r>
              <a:rPr kumimoji="1" lang="en-US" altLang="ko-KR" sz="2000" b="1" i="0" u="none" strike="noStrike" kern="1200" cap="none" spc="0" normalizeH="0" noProof="0" dirty="0" smtClean="0">
                <a:ln>
                  <a:noFill/>
                </a:ln>
                <a:solidFill>
                  <a:srgbClr val="333399"/>
                </a:solidFill>
                <a:effectLst/>
                <a:uLnTx/>
                <a:uFillTx/>
                <a:latin typeface="Arial" pitchFamily="34" charset="0"/>
                <a:ea typeface="굴림"/>
                <a:cs typeface="Arial" pitchFamily="34" charset="0"/>
                <a:sym typeface="Monotype Sorts" pitchFamily="2" charset="2"/>
              </a:rPr>
              <a:t> PPP agency, and contracting authorities need to work closely to enhance the public sector’s PPP capacity.</a:t>
            </a:r>
          </a:p>
          <a:p>
            <a:pPr marL="800100" lvl="2" indent="-342900">
              <a:spcBef>
                <a:spcPct val="20000"/>
              </a:spcBef>
              <a:buClr>
                <a:srgbClr val="FF0000"/>
              </a:buClr>
              <a:buSzPct val="100000"/>
              <a:buFont typeface="Wingdings" panose="05000000000000000000" pitchFamily="2" charset="2"/>
              <a:buChar char="l"/>
              <a:tabLst>
                <a:tab pos="1519238" algn="l"/>
                <a:tab pos="1527175" algn="l"/>
              </a:tabLst>
              <a:defRPr/>
            </a:pPr>
            <a:r>
              <a:rPr lang="en-US" altLang="ko-KR" sz="1800" dirty="0" smtClean="0">
                <a:ea typeface="굴림"/>
                <a:cs typeface="Arial" pitchFamily="34" charset="0"/>
                <a:sym typeface="Monotype Sorts" pitchFamily="2" charset="2"/>
              </a:rPr>
              <a:t>Establishing institutional settings for effective and efficient cooperation</a:t>
            </a:r>
          </a:p>
          <a:p>
            <a:pPr marL="800100" lvl="2" indent="-342900">
              <a:spcBef>
                <a:spcPct val="20000"/>
              </a:spcBef>
              <a:buClr>
                <a:srgbClr val="FF0000"/>
              </a:buClr>
              <a:buSzPct val="100000"/>
              <a:buFont typeface="Wingdings" panose="05000000000000000000" pitchFamily="2" charset="2"/>
              <a:buChar char="l"/>
              <a:tabLst>
                <a:tab pos="1519238" algn="l"/>
                <a:tab pos="1527175" algn="l"/>
              </a:tabLst>
              <a:defRPr/>
            </a:pPr>
            <a:r>
              <a:rPr lang="en-US" altLang="ko-KR" sz="1800" dirty="0" smtClean="0">
                <a:ea typeface="굴림"/>
                <a:cs typeface="Arial" pitchFamily="34" charset="0"/>
                <a:sym typeface="Monotype Sorts" pitchFamily="2" charset="2"/>
              </a:rPr>
              <a:t>Providing capacity building programs and opportunities for sharing knowledge and experience</a:t>
            </a:r>
          </a:p>
          <a:p>
            <a:pPr marL="800100" lvl="2" indent="-342900">
              <a:spcBef>
                <a:spcPct val="20000"/>
              </a:spcBef>
              <a:buClr>
                <a:srgbClr val="FF0000"/>
              </a:buClr>
              <a:buSzPct val="100000"/>
              <a:buFont typeface="Wingdings" panose="05000000000000000000" pitchFamily="2" charset="2"/>
              <a:buChar char="l"/>
              <a:tabLst>
                <a:tab pos="1519238" algn="l"/>
                <a:tab pos="1527175" algn="l"/>
              </a:tabLst>
              <a:defRPr/>
            </a:pPr>
            <a:endParaRPr kumimoji="1" lang="en-US" altLang="ko-KR" sz="2000" b="1" i="0" u="none" strike="noStrike" kern="1200" cap="none" spc="0" normalizeH="0" noProof="0" dirty="0" smtClean="0">
              <a:ln>
                <a:noFill/>
              </a:ln>
              <a:solidFill>
                <a:srgbClr val="333399"/>
              </a:solidFill>
              <a:effectLst/>
              <a:uLnTx/>
              <a:uFillTx/>
              <a:latin typeface="Arial" pitchFamily="34" charset="0"/>
              <a:ea typeface="굴림"/>
              <a:cs typeface="Arial" pitchFamily="34" charset="0"/>
              <a:sym typeface="Monotype Sorts" pitchFamily="2" charset="2"/>
            </a:endParaRPr>
          </a:p>
          <a:p>
            <a:pPr marL="342900" marR="0" lvl="1" indent="-342900" algn="l" defTabSz="914400" rtl="0" eaLnBrk="1" fontAlgn="base" latinLnBrk="1" hangingPunct="1">
              <a:lnSpc>
                <a:spcPct val="100000"/>
              </a:lnSpc>
              <a:spcBef>
                <a:spcPct val="20000"/>
              </a:spcBef>
              <a:spcAft>
                <a:spcPct val="0"/>
              </a:spcAft>
              <a:buClr>
                <a:srgbClr val="333399"/>
              </a:buClr>
              <a:buSzPct val="100000"/>
              <a:buFont typeface="Wingdings" pitchFamily="2" charset="2"/>
              <a:buChar char="q"/>
              <a:tabLst>
                <a:tab pos="1519238" algn="l"/>
                <a:tab pos="1527175" algn="l"/>
              </a:tabLst>
              <a:defRPr/>
            </a:pPr>
            <a:endParaRPr kumimoji="1" lang="en-US" altLang="ko-KR" sz="2000" b="1" i="0" u="none" strike="noStrike" kern="1200" cap="none" spc="0" normalizeH="0" baseline="0" noProof="0" dirty="0" smtClean="0">
              <a:ln>
                <a:noFill/>
              </a:ln>
              <a:solidFill>
                <a:srgbClr val="333399"/>
              </a:solidFill>
              <a:effectLst/>
              <a:uLnTx/>
              <a:uFillTx/>
              <a:latin typeface="Arial" pitchFamily="34" charset="0"/>
              <a:ea typeface="굴림"/>
              <a:cs typeface="Arial" pitchFamily="34" charset="0"/>
              <a:sym typeface="Monotype Sorts" pitchFamily="2" charset="2"/>
            </a:endParaRPr>
          </a:p>
        </p:txBody>
      </p:sp>
      <p:sp>
        <p:nvSpPr>
          <p:cNvPr id="8" name="슬라이드 번호 개체 틀 4"/>
          <p:cNvSpPr txBox="1">
            <a:spLocks noGrp="1"/>
          </p:cNvSpPr>
          <p:nvPr/>
        </p:nvSpPr>
        <p:spPr bwMode="auto">
          <a:xfrm>
            <a:off x="7010400" y="6381750"/>
            <a:ext cx="2133600" cy="476250"/>
          </a:xfrm>
          <a:prstGeom prst="rect">
            <a:avLst/>
          </a:prstGeom>
          <a:noFill/>
          <a:ln w="9525">
            <a:noFill/>
            <a:miter lim="800000"/>
            <a:headEnd/>
            <a:tailEnd/>
          </a:ln>
        </p:spPr>
        <p:txBody>
          <a:bodyPr anchor="ctr"/>
          <a:lstStyle/>
          <a:p>
            <a:pPr marL="0" marR="0" lvl="0" indent="0" algn="r" defTabSz="914400" rtl="0" eaLnBrk="1" fontAlgn="base" latinLnBrk="1" hangingPunct="1">
              <a:lnSpc>
                <a:spcPct val="100000"/>
              </a:lnSpc>
              <a:spcBef>
                <a:spcPct val="0"/>
              </a:spcBef>
              <a:spcAft>
                <a:spcPct val="0"/>
              </a:spcAft>
              <a:buClrTx/>
              <a:buSzTx/>
              <a:buFontTx/>
              <a:buNone/>
              <a:tabLst/>
              <a:defRPr/>
            </a:pPr>
            <a:fld id="{D8A9DE34-8C80-4C40-9312-8FC09393DAED}" type="slidenum">
              <a:rPr kumimoji="1" lang="en-US" altLang="ko-KR" sz="1000" b="0" i="0" u="none" strike="noStrike" kern="1200" cap="none" spc="0" normalizeH="0" baseline="0" noProof="0">
                <a:ln>
                  <a:noFill/>
                </a:ln>
                <a:solidFill>
                  <a:srgbClr val="000000"/>
                </a:solidFill>
                <a:effectLst/>
                <a:uLnTx/>
                <a:uFillTx/>
                <a:latin typeface="Arial" pitchFamily="34" charset="0"/>
                <a:ea typeface="굴림" pitchFamily="50" charset="-127"/>
                <a:cs typeface="Arial" pitchFamily="34" charset="0"/>
              </a:rPr>
              <a:pPr marL="0" marR="0" lvl="0" indent="0" algn="r" defTabSz="914400" rtl="0" eaLnBrk="1" fontAlgn="base" latinLnBrk="1" hangingPunct="1">
                <a:lnSpc>
                  <a:spcPct val="100000"/>
                </a:lnSpc>
                <a:spcBef>
                  <a:spcPct val="0"/>
                </a:spcBef>
                <a:spcAft>
                  <a:spcPct val="0"/>
                </a:spcAft>
                <a:buClrTx/>
                <a:buSzTx/>
                <a:buFontTx/>
                <a:buNone/>
                <a:tabLst/>
                <a:defRPr/>
              </a:pPr>
              <a:t>20</a:t>
            </a:fld>
            <a:endParaRPr kumimoji="1" lang="en-US" altLang="ko-KR" sz="1000" b="0" i="0" u="none" strike="noStrike" kern="1200" cap="none" spc="0" normalizeH="0" baseline="0" noProof="0" dirty="0">
              <a:ln>
                <a:noFill/>
              </a:ln>
              <a:solidFill>
                <a:srgbClr val="000000"/>
              </a:solidFill>
              <a:effectLst/>
              <a:uLnTx/>
              <a:uFillTx/>
              <a:latin typeface="Arial" pitchFamily="34" charset="0"/>
              <a:ea typeface="굴림" pitchFamily="50" charset="-127"/>
              <a:cs typeface="Arial" pitchFamily="34" charset="0"/>
            </a:endParaRPr>
          </a:p>
        </p:txBody>
      </p:sp>
    </p:spTree>
    <p:extLst>
      <p:ext uri="{BB962C8B-B14F-4D97-AF65-F5344CB8AC3E}">
        <p14:creationId xmlns:p14="http://schemas.microsoft.com/office/powerpoint/2010/main" val="30046458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83650" name="Text Box 2"/>
          <p:cNvSpPr txBox="1">
            <a:spLocks noChangeArrowheads="1"/>
          </p:cNvSpPr>
          <p:nvPr/>
        </p:nvSpPr>
        <p:spPr bwMode="auto">
          <a:xfrm>
            <a:off x="1115616" y="1700808"/>
            <a:ext cx="6480720" cy="1323439"/>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spcBef>
                <a:spcPct val="50000"/>
              </a:spcBef>
              <a:defRPr/>
            </a:pPr>
            <a:r>
              <a:rPr lang="en-US" altLang="ko-KR" sz="8000" b="1" dirty="0">
                <a:solidFill>
                  <a:srgbClr val="FFFFFF"/>
                </a:solidFill>
                <a:latin typeface="CG Omega" pitchFamily="34" charset="0"/>
                <a:sym typeface="Wingdings" pitchFamily="2" charset="2"/>
              </a:rPr>
              <a:t>THANK </a:t>
            </a:r>
            <a:r>
              <a:rPr lang="en-US" altLang="ko-KR" sz="8000" b="1" dirty="0" smtClean="0">
                <a:solidFill>
                  <a:srgbClr val="FFFFFF"/>
                </a:solidFill>
                <a:latin typeface="CG Omega" pitchFamily="34" charset="0"/>
                <a:sym typeface="Wingdings" pitchFamily="2" charset="2"/>
              </a:rPr>
              <a:t>YOU!</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2771801" y="2775992"/>
            <a:ext cx="5904655" cy="523220"/>
          </a:xfrm>
          <a:prstGeom prst="rect">
            <a:avLst/>
          </a:prstGeom>
          <a:noFill/>
          <a:ln w="9525">
            <a:noFill/>
            <a:miter lim="800000"/>
            <a:headEnd/>
            <a:tailEnd/>
          </a:ln>
        </p:spPr>
        <p:txBody>
          <a:bodyPr wrap="square">
            <a:spAutoFit/>
          </a:bodyPr>
          <a:lstStyle/>
          <a:p>
            <a:pPr>
              <a:defRPr/>
            </a:pPr>
            <a:r>
              <a:rPr lang="en-US" altLang="ko-KR" b="1" spc="10" dirty="0" smtClean="0">
                <a:solidFill>
                  <a:srgbClr val="FFFFFF"/>
                </a:solidFill>
              </a:rPr>
              <a:t>Performance of PPPs in Korea</a:t>
            </a:r>
            <a:endParaRPr lang="ko-KR" altLang="ko-KR" b="1" spc="10" dirty="0">
              <a:solidFill>
                <a:srgbClr val="FFFFFF"/>
              </a:solidFill>
            </a:endParaRPr>
          </a:p>
        </p:txBody>
      </p:sp>
      <p:sp>
        <p:nvSpPr>
          <p:cNvPr id="54275" name="Text Box 4"/>
          <p:cNvSpPr txBox="1">
            <a:spLocks noChangeArrowheads="1"/>
          </p:cNvSpPr>
          <p:nvPr/>
        </p:nvSpPr>
        <p:spPr bwMode="auto">
          <a:xfrm>
            <a:off x="1403648" y="2852936"/>
            <a:ext cx="1213794" cy="369332"/>
          </a:xfrm>
          <a:prstGeom prst="rect">
            <a:avLst/>
          </a:prstGeom>
          <a:noFill/>
          <a:ln w="9525">
            <a:noFill/>
            <a:miter lim="800000"/>
            <a:headEnd/>
            <a:tailEnd/>
          </a:ln>
        </p:spPr>
        <p:txBody>
          <a:bodyPr wrap="none">
            <a:spAutoFit/>
          </a:bodyPr>
          <a:lstStyle/>
          <a:p>
            <a:pPr>
              <a:spcBef>
                <a:spcPct val="50000"/>
              </a:spcBef>
            </a:pPr>
            <a:r>
              <a:rPr lang="en-US" altLang="ko-KR" sz="1800" dirty="0" smtClean="0">
                <a:solidFill>
                  <a:srgbClr val="FFFFFF"/>
                </a:solidFill>
                <a:latin typeface="HY견고딕" pitchFamily="18" charset="-127"/>
                <a:ea typeface="HY견고딕" pitchFamily="18" charset="-127"/>
              </a:rPr>
              <a:t>Part-01 </a:t>
            </a:r>
            <a:endParaRPr lang="en-US" altLang="ko-KR" sz="1800" dirty="0">
              <a:solidFill>
                <a:srgbClr val="FFFFFF"/>
              </a:solidFill>
              <a:latin typeface="HY견고딕" pitchFamily="18" charset="-127"/>
              <a:ea typeface="HY견고딕" pitchFamily="18" charset="-127"/>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슬라이드 번호 개체 틀 5"/>
          <p:cNvSpPr txBox="1">
            <a:spLocks noGrp="1"/>
          </p:cNvSpPr>
          <p:nvPr/>
        </p:nvSpPr>
        <p:spPr bwMode="auto">
          <a:xfrm>
            <a:off x="7524750" y="6524625"/>
            <a:ext cx="14620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spcBef>
                <a:spcPct val="20000"/>
              </a:spcBef>
              <a:buChar char="•"/>
              <a:defRPr kumimoji="1" sz="3200">
                <a:solidFill>
                  <a:schemeClr val="tx1"/>
                </a:solidFill>
                <a:latin typeface="굴림" panose="020B0600000101010101" pitchFamily="50" charset="-127"/>
                <a:ea typeface="굴림" panose="020B0600000101010101" pitchFamily="50" charset="-127"/>
              </a:defRPr>
            </a:lvl1pPr>
            <a:lvl2pPr marL="742950" indent="-285750" latinLnBrk="1">
              <a:spcBef>
                <a:spcPct val="20000"/>
              </a:spcBef>
              <a:buChar char="–"/>
              <a:defRPr kumimoji="1" sz="2800">
                <a:solidFill>
                  <a:schemeClr val="tx1"/>
                </a:solidFill>
                <a:latin typeface="굴림" panose="020B0600000101010101" pitchFamily="50" charset="-127"/>
                <a:ea typeface="굴림" panose="020B0600000101010101" pitchFamily="50" charset="-127"/>
              </a:defRPr>
            </a:lvl2pPr>
            <a:lvl3pPr marL="1143000" indent="-228600" latinLnBrk="1">
              <a:spcBef>
                <a:spcPct val="20000"/>
              </a:spcBef>
              <a:buChar char="•"/>
              <a:defRPr kumimoji="1" sz="2400">
                <a:solidFill>
                  <a:schemeClr val="tx1"/>
                </a:solidFill>
                <a:latin typeface="굴림" panose="020B0600000101010101" pitchFamily="50" charset="-127"/>
                <a:ea typeface="굴림" panose="020B0600000101010101" pitchFamily="50" charset="-127"/>
              </a:defRPr>
            </a:lvl3pPr>
            <a:lvl4pPr marL="1600200" indent="-228600" latinLnBrk="1">
              <a:spcBef>
                <a:spcPct val="20000"/>
              </a:spcBef>
              <a:buChar char="–"/>
              <a:defRPr kumimoji="1" sz="2000">
                <a:solidFill>
                  <a:schemeClr val="tx1"/>
                </a:solidFill>
                <a:latin typeface="굴림" panose="020B0600000101010101" pitchFamily="50" charset="-127"/>
                <a:ea typeface="굴림" panose="020B0600000101010101" pitchFamily="50" charset="-127"/>
              </a:defRPr>
            </a:lvl4pPr>
            <a:lvl5pPr marL="2057400" indent="-228600" latinLnBrk="1">
              <a:spcBef>
                <a:spcPct val="20000"/>
              </a:spcBef>
              <a:buChar char="»"/>
              <a:defRPr kumimoji="1" sz="2000">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9pPr>
          </a:lstStyle>
          <a:p>
            <a:pPr marL="0" marR="0" lvl="0" indent="0" algn="r" defTabSz="914400" rtl="0" eaLnBrk="1" fontAlgn="base" latinLnBrk="1" hangingPunct="1">
              <a:lnSpc>
                <a:spcPct val="100000"/>
              </a:lnSpc>
              <a:spcBef>
                <a:spcPct val="0"/>
              </a:spcBef>
              <a:spcAft>
                <a:spcPct val="0"/>
              </a:spcAft>
              <a:buClrTx/>
              <a:buSzTx/>
              <a:buFontTx/>
              <a:buNone/>
              <a:tabLst/>
              <a:defRPr/>
            </a:pPr>
            <a:fld id="{7BB83452-325E-41CC-B41B-3B8A859DC64A}" type="slidenum">
              <a:rPr kumimoji="1" lang="en-US" altLang="ko-KR" sz="1100" b="0" i="0" u="none" strike="noStrike" kern="1200" cap="none" spc="0" normalizeH="0" baseline="0" noProof="0" smtClean="0">
                <a:ln>
                  <a:noFill/>
                </a:ln>
                <a:solidFill>
                  <a:srgbClr val="000000"/>
                </a:solidFill>
                <a:effectLst/>
                <a:uLnTx/>
                <a:uFillTx/>
                <a:latin typeface="Arial" panose="020B0604020202020204" pitchFamily="34" charset="0"/>
                <a:ea typeface="굴림" panose="020B0600000101010101" pitchFamily="50" charset="-127"/>
                <a:cs typeface="+mn-cs"/>
              </a:rPr>
              <a:pPr marL="0" marR="0" lvl="0" indent="0" algn="r" defTabSz="914400" rtl="0" eaLnBrk="1" fontAlgn="base" latinLnBrk="1" hangingPunct="1">
                <a:lnSpc>
                  <a:spcPct val="100000"/>
                </a:lnSpc>
                <a:spcBef>
                  <a:spcPct val="0"/>
                </a:spcBef>
                <a:spcAft>
                  <a:spcPct val="0"/>
                </a:spcAft>
                <a:buClrTx/>
                <a:buSzTx/>
                <a:buFontTx/>
                <a:buNone/>
                <a:tabLst/>
                <a:defRPr/>
              </a:pPr>
              <a:t>4</a:t>
            </a:fld>
            <a:endParaRPr kumimoji="1" lang="en-US" altLang="ko-KR" sz="1100" b="0" i="0" u="none" strike="noStrike" kern="1200" cap="none" spc="0" normalizeH="0" baseline="0" noProof="0" smtClean="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495619" name="Text Box 5"/>
          <p:cNvSpPr txBox="1">
            <a:spLocks noChangeArrowheads="1"/>
          </p:cNvSpPr>
          <p:nvPr/>
        </p:nvSpPr>
        <p:spPr bwMode="auto">
          <a:xfrm>
            <a:off x="468313" y="484188"/>
            <a:ext cx="820737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latinLnBrk="1">
              <a:spcBef>
                <a:spcPct val="20000"/>
              </a:spcBef>
              <a:buChar char="•"/>
              <a:defRPr kumimoji="1" sz="3200">
                <a:solidFill>
                  <a:schemeClr val="tx1"/>
                </a:solidFill>
                <a:latin typeface="굴림" panose="020B0600000101010101" pitchFamily="50" charset="-127"/>
                <a:ea typeface="굴림" panose="020B0600000101010101" pitchFamily="50" charset="-127"/>
              </a:defRPr>
            </a:lvl1pPr>
            <a:lvl2pPr marL="742950" indent="-285750" latinLnBrk="1">
              <a:spcBef>
                <a:spcPct val="20000"/>
              </a:spcBef>
              <a:buChar char="–"/>
              <a:defRPr kumimoji="1" sz="2800">
                <a:solidFill>
                  <a:schemeClr val="tx1"/>
                </a:solidFill>
                <a:latin typeface="굴림" panose="020B0600000101010101" pitchFamily="50" charset="-127"/>
                <a:ea typeface="굴림" panose="020B0600000101010101" pitchFamily="50" charset="-127"/>
              </a:defRPr>
            </a:lvl2pPr>
            <a:lvl3pPr marL="1143000" indent="-228600" latinLnBrk="1">
              <a:spcBef>
                <a:spcPct val="20000"/>
              </a:spcBef>
              <a:buChar char="•"/>
              <a:defRPr kumimoji="1" sz="2400">
                <a:solidFill>
                  <a:schemeClr val="tx1"/>
                </a:solidFill>
                <a:latin typeface="굴림" panose="020B0600000101010101" pitchFamily="50" charset="-127"/>
                <a:ea typeface="굴림" panose="020B0600000101010101" pitchFamily="50" charset="-127"/>
              </a:defRPr>
            </a:lvl3pPr>
            <a:lvl4pPr marL="1600200" indent="-228600" latinLnBrk="1">
              <a:spcBef>
                <a:spcPct val="20000"/>
              </a:spcBef>
              <a:buChar char="–"/>
              <a:defRPr kumimoji="1" sz="2000">
                <a:solidFill>
                  <a:schemeClr val="tx1"/>
                </a:solidFill>
                <a:latin typeface="굴림" panose="020B0600000101010101" pitchFamily="50" charset="-127"/>
                <a:ea typeface="굴림" panose="020B0600000101010101" pitchFamily="50" charset="-127"/>
              </a:defRPr>
            </a:lvl4pPr>
            <a:lvl5pPr marL="2057400" indent="-228600" latinLnBrk="1">
              <a:spcBef>
                <a:spcPct val="20000"/>
              </a:spcBef>
              <a:buChar char="»"/>
              <a:defRPr kumimoji="1" sz="2000">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1" hangingPunct="1">
              <a:lnSpc>
                <a:spcPct val="90000"/>
              </a:lnSpc>
              <a:spcBef>
                <a:spcPct val="0"/>
              </a:spcBef>
              <a:spcAft>
                <a:spcPct val="0"/>
              </a:spcAft>
              <a:buClrTx/>
              <a:buSzTx/>
              <a:buFontTx/>
              <a:buNone/>
              <a:tabLst/>
              <a:defRPr/>
            </a:pPr>
            <a:r>
              <a:rPr lang="en-US" altLang="ko-KR" sz="2600" b="1" dirty="0" smtClean="0">
                <a:solidFill>
                  <a:srgbClr val="FFFFFF"/>
                </a:solidFill>
                <a:latin typeface="Arial" panose="020B0604020202020204" pitchFamily="34" charset="0"/>
                <a:ea typeface="Arial Unicode MS" pitchFamily="50" charset="-127"/>
              </a:rPr>
              <a:t>Performance of PPPs in Korea (1)</a:t>
            </a:r>
            <a:endParaRPr kumimoji="1" lang="en-US" altLang="ko-KR" sz="2600" b="1" i="0" u="none" strike="noStrike" kern="1200" cap="none" spc="0" normalizeH="0" baseline="0" noProof="0" dirty="0" smtClean="0">
              <a:ln>
                <a:noFill/>
              </a:ln>
              <a:solidFill>
                <a:srgbClr val="FFFFFF"/>
              </a:solidFill>
              <a:effectLst/>
              <a:uLnTx/>
              <a:uFillTx/>
              <a:latin typeface="Arial" panose="020B0604020202020204" pitchFamily="34" charset="0"/>
              <a:ea typeface="Arial Unicode MS" pitchFamily="50" charset="-127"/>
              <a:cs typeface="+mn-cs"/>
            </a:endParaRPr>
          </a:p>
        </p:txBody>
      </p:sp>
      <p:sp>
        <p:nvSpPr>
          <p:cNvPr id="495620" name="TextBox 2"/>
          <p:cNvSpPr txBox="1">
            <a:spLocks noChangeArrowheads="1"/>
          </p:cNvSpPr>
          <p:nvPr/>
        </p:nvSpPr>
        <p:spPr bwMode="auto">
          <a:xfrm>
            <a:off x="531813" y="1507401"/>
            <a:ext cx="77851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271463" indent="-271463" latinLnBrk="1">
              <a:spcBef>
                <a:spcPct val="20000"/>
              </a:spcBef>
              <a:buChar char="•"/>
              <a:defRPr kumimoji="1" sz="3200">
                <a:solidFill>
                  <a:schemeClr val="tx1"/>
                </a:solidFill>
                <a:latin typeface="굴림" panose="020B0600000101010101" pitchFamily="50" charset="-127"/>
                <a:ea typeface="굴림" panose="020B0600000101010101" pitchFamily="50" charset="-127"/>
              </a:defRPr>
            </a:lvl1pPr>
            <a:lvl2pPr marL="742950" indent="-285750" latinLnBrk="1">
              <a:spcBef>
                <a:spcPct val="20000"/>
              </a:spcBef>
              <a:buChar char="–"/>
              <a:defRPr kumimoji="1" sz="2800">
                <a:solidFill>
                  <a:schemeClr val="tx1"/>
                </a:solidFill>
                <a:latin typeface="굴림" panose="020B0600000101010101" pitchFamily="50" charset="-127"/>
                <a:ea typeface="굴림" panose="020B0600000101010101" pitchFamily="50" charset="-127"/>
              </a:defRPr>
            </a:lvl2pPr>
            <a:lvl3pPr marL="1143000" indent="-228600" latinLnBrk="1">
              <a:spcBef>
                <a:spcPct val="20000"/>
              </a:spcBef>
              <a:buChar char="•"/>
              <a:defRPr kumimoji="1" sz="2400">
                <a:solidFill>
                  <a:schemeClr val="tx1"/>
                </a:solidFill>
                <a:latin typeface="굴림" panose="020B0600000101010101" pitchFamily="50" charset="-127"/>
                <a:ea typeface="굴림" panose="020B0600000101010101" pitchFamily="50" charset="-127"/>
              </a:defRPr>
            </a:lvl3pPr>
            <a:lvl4pPr marL="1600200" indent="-228600" latinLnBrk="1">
              <a:spcBef>
                <a:spcPct val="20000"/>
              </a:spcBef>
              <a:buChar char="–"/>
              <a:defRPr kumimoji="1" sz="2000">
                <a:solidFill>
                  <a:schemeClr val="tx1"/>
                </a:solidFill>
                <a:latin typeface="굴림" panose="020B0600000101010101" pitchFamily="50" charset="-127"/>
                <a:ea typeface="굴림" panose="020B0600000101010101" pitchFamily="50" charset="-127"/>
              </a:defRPr>
            </a:lvl4pPr>
            <a:lvl5pPr marL="2057400" indent="-228600" latinLnBrk="1">
              <a:spcBef>
                <a:spcPct val="20000"/>
              </a:spcBef>
              <a:buChar char="»"/>
              <a:defRPr kumimoji="1" sz="2000">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9pPr>
          </a:lstStyle>
          <a:p>
            <a:pPr marL="271463" marR="0" lvl="0" indent="-271463" algn="just" defTabSz="914400" rtl="0" eaLnBrk="1" fontAlgn="base" latinLnBrk="1" hangingPunct="1">
              <a:lnSpc>
                <a:spcPct val="100000"/>
              </a:lnSpc>
              <a:spcBef>
                <a:spcPts val="300"/>
              </a:spcBef>
              <a:spcAft>
                <a:spcPts val="600"/>
              </a:spcAft>
              <a:buClr>
                <a:srgbClr val="000099"/>
              </a:buClr>
              <a:buSzTx/>
              <a:buFont typeface="Wingdings" panose="05000000000000000000" pitchFamily="2" charset="2"/>
              <a:buChar char="q"/>
              <a:tabLst/>
              <a:defRPr/>
            </a:pPr>
            <a:r>
              <a:rPr kumimoji="1" lang="en-US" altLang="ko-KR" sz="2000" b="1" i="0" u="none" strike="noStrike" kern="1200" cap="none" spc="0" normalizeH="0" baseline="0" noProof="0" dirty="0" smtClean="0">
                <a:ln>
                  <a:noFill/>
                </a:ln>
                <a:solidFill>
                  <a:srgbClr val="000099"/>
                </a:solidFill>
                <a:effectLst/>
                <a:uLnTx/>
                <a:uFillTx/>
                <a:latin typeface="Arial" panose="020B0604020202020204" pitchFamily="34" charset="0"/>
                <a:ea typeface="Arial Unicode MS" pitchFamily="50" charset="-127"/>
                <a:cs typeface="Arial" panose="020B0604020202020204" pitchFamily="34" charset="0"/>
              </a:rPr>
              <a:t>The number of PPP projects and the investment amount increased from 1994 to 2007.</a:t>
            </a:r>
          </a:p>
        </p:txBody>
      </p:sp>
      <p:sp>
        <p:nvSpPr>
          <p:cNvPr id="495622" name="TextBox 2"/>
          <p:cNvSpPr txBox="1">
            <a:spLocks noChangeArrowheads="1"/>
          </p:cNvSpPr>
          <p:nvPr/>
        </p:nvSpPr>
        <p:spPr bwMode="auto">
          <a:xfrm>
            <a:off x="899592" y="2241071"/>
            <a:ext cx="18732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kumimoji="1" sz="3200">
                <a:solidFill>
                  <a:schemeClr val="tx1"/>
                </a:solidFill>
                <a:latin typeface="굴림" panose="020B0600000101010101" pitchFamily="50" charset="-127"/>
                <a:ea typeface="굴림" panose="020B0600000101010101" pitchFamily="50" charset="-127"/>
              </a:defRPr>
            </a:lvl1pPr>
            <a:lvl2pPr marL="742950" indent="-285750" latinLnBrk="1">
              <a:spcBef>
                <a:spcPct val="20000"/>
              </a:spcBef>
              <a:buChar char="–"/>
              <a:defRPr kumimoji="1" sz="2800">
                <a:solidFill>
                  <a:schemeClr val="tx1"/>
                </a:solidFill>
                <a:latin typeface="굴림" panose="020B0600000101010101" pitchFamily="50" charset="-127"/>
                <a:ea typeface="굴림" panose="020B0600000101010101" pitchFamily="50" charset="-127"/>
              </a:defRPr>
            </a:lvl2pPr>
            <a:lvl3pPr marL="1143000" indent="-228600" latinLnBrk="1">
              <a:spcBef>
                <a:spcPct val="20000"/>
              </a:spcBef>
              <a:buChar char="•"/>
              <a:defRPr kumimoji="1" sz="2400">
                <a:solidFill>
                  <a:schemeClr val="tx1"/>
                </a:solidFill>
                <a:latin typeface="굴림" panose="020B0600000101010101" pitchFamily="50" charset="-127"/>
                <a:ea typeface="굴림" panose="020B0600000101010101" pitchFamily="50" charset="-127"/>
              </a:defRPr>
            </a:lvl3pPr>
            <a:lvl4pPr marL="1600200" indent="-228600" latinLnBrk="1">
              <a:spcBef>
                <a:spcPct val="20000"/>
              </a:spcBef>
              <a:buChar char="–"/>
              <a:defRPr kumimoji="1" sz="2000">
                <a:solidFill>
                  <a:schemeClr val="tx1"/>
                </a:solidFill>
                <a:latin typeface="굴림" panose="020B0600000101010101" pitchFamily="50" charset="-127"/>
                <a:ea typeface="굴림" panose="020B0600000101010101" pitchFamily="50" charset="-127"/>
              </a:defRPr>
            </a:lvl4pPr>
            <a:lvl5pPr marL="2057400" indent="-228600" latinLnBrk="1">
              <a:spcBef>
                <a:spcPct val="20000"/>
              </a:spcBef>
              <a:buChar char="»"/>
              <a:defRPr kumimoji="1" sz="2000">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defRPr/>
            </a:pPr>
            <a:r>
              <a:rPr kumimoji="1" lang="en-US" altLang="ko-KR" sz="900" b="0" i="0" u="none" strike="noStrike" kern="1200" cap="none" spc="0" normalizeH="0" baseline="0" noProof="0" dirty="0" smtClean="0">
                <a:ln>
                  <a:noFill/>
                </a:ln>
                <a:solidFill>
                  <a:srgbClr val="000000"/>
                </a:solidFill>
                <a:effectLst/>
                <a:uLnTx/>
                <a:uFillTx/>
                <a:latin typeface="Arial Unicode MS" pitchFamily="50" charset="-127"/>
                <a:ea typeface="Arial Unicode MS" pitchFamily="50" charset="-127"/>
                <a:cs typeface="+mn-cs"/>
              </a:rPr>
              <a:t>(unit: 100 million KRW)</a:t>
            </a:r>
            <a:endParaRPr kumimoji="1" lang="ko-KR" altLang="en-US" sz="900" b="0" i="0" u="none" strike="noStrike" kern="1200" cap="none" spc="0" normalizeH="0" baseline="0" noProof="0" dirty="0" smtClean="0">
              <a:ln>
                <a:noFill/>
              </a:ln>
              <a:solidFill>
                <a:srgbClr val="000000"/>
              </a:solidFill>
              <a:effectLst/>
              <a:uLnTx/>
              <a:uFillTx/>
              <a:latin typeface="Arial Unicode MS" pitchFamily="50" charset="-127"/>
              <a:ea typeface="Arial Unicode MS" pitchFamily="50" charset="-127"/>
              <a:cs typeface="+mn-cs"/>
            </a:endParaRPr>
          </a:p>
        </p:txBody>
      </p:sp>
      <p:sp>
        <p:nvSpPr>
          <p:cNvPr id="495623" name="TextBox 62"/>
          <p:cNvSpPr txBox="1">
            <a:spLocks noChangeArrowheads="1"/>
          </p:cNvSpPr>
          <p:nvPr/>
        </p:nvSpPr>
        <p:spPr bwMode="auto">
          <a:xfrm>
            <a:off x="5580112" y="2239484"/>
            <a:ext cx="18716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kumimoji="1" sz="3200">
                <a:solidFill>
                  <a:schemeClr val="tx1"/>
                </a:solidFill>
                <a:latin typeface="굴림" panose="020B0600000101010101" pitchFamily="50" charset="-127"/>
                <a:ea typeface="굴림" panose="020B0600000101010101" pitchFamily="50" charset="-127"/>
              </a:defRPr>
            </a:lvl1pPr>
            <a:lvl2pPr marL="742950" indent="-285750" latinLnBrk="1">
              <a:spcBef>
                <a:spcPct val="20000"/>
              </a:spcBef>
              <a:buChar char="–"/>
              <a:defRPr kumimoji="1" sz="2800">
                <a:solidFill>
                  <a:schemeClr val="tx1"/>
                </a:solidFill>
                <a:latin typeface="굴림" panose="020B0600000101010101" pitchFamily="50" charset="-127"/>
                <a:ea typeface="굴림" panose="020B0600000101010101" pitchFamily="50" charset="-127"/>
              </a:defRPr>
            </a:lvl2pPr>
            <a:lvl3pPr marL="1143000" indent="-228600" latinLnBrk="1">
              <a:spcBef>
                <a:spcPct val="20000"/>
              </a:spcBef>
              <a:buChar char="•"/>
              <a:defRPr kumimoji="1" sz="2400">
                <a:solidFill>
                  <a:schemeClr val="tx1"/>
                </a:solidFill>
                <a:latin typeface="굴림" panose="020B0600000101010101" pitchFamily="50" charset="-127"/>
                <a:ea typeface="굴림" panose="020B0600000101010101" pitchFamily="50" charset="-127"/>
              </a:defRPr>
            </a:lvl3pPr>
            <a:lvl4pPr marL="1600200" indent="-228600" latinLnBrk="1">
              <a:spcBef>
                <a:spcPct val="20000"/>
              </a:spcBef>
              <a:buChar char="–"/>
              <a:defRPr kumimoji="1" sz="2000">
                <a:solidFill>
                  <a:schemeClr val="tx1"/>
                </a:solidFill>
                <a:latin typeface="굴림" panose="020B0600000101010101" pitchFamily="50" charset="-127"/>
                <a:ea typeface="굴림" panose="020B0600000101010101" pitchFamily="50" charset="-127"/>
              </a:defRPr>
            </a:lvl4pPr>
            <a:lvl5pPr marL="2057400" indent="-228600" latinLnBrk="1">
              <a:spcBef>
                <a:spcPct val="20000"/>
              </a:spcBef>
              <a:buChar char="»"/>
              <a:defRPr kumimoji="1" sz="2000">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9pPr>
          </a:lstStyle>
          <a:p>
            <a:pPr marL="0" marR="0" lvl="0" indent="0" algn="r" defTabSz="914400" rtl="0" eaLnBrk="1" fontAlgn="base" latinLnBrk="1" hangingPunct="1">
              <a:lnSpc>
                <a:spcPct val="100000"/>
              </a:lnSpc>
              <a:spcBef>
                <a:spcPct val="0"/>
              </a:spcBef>
              <a:spcAft>
                <a:spcPct val="0"/>
              </a:spcAft>
              <a:buClrTx/>
              <a:buSzTx/>
              <a:buFontTx/>
              <a:buNone/>
              <a:tabLst/>
              <a:defRPr/>
            </a:pPr>
            <a:r>
              <a:rPr kumimoji="1" lang="en-US" altLang="ko-KR" sz="900" b="0" i="0" u="none" strike="noStrike" kern="1200" cap="none" spc="0" normalizeH="0" baseline="0" noProof="0" dirty="0" smtClean="0">
                <a:ln>
                  <a:noFill/>
                </a:ln>
                <a:solidFill>
                  <a:srgbClr val="000000"/>
                </a:solidFill>
                <a:effectLst/>
                <a:uLnTx/>
                <a:uFillTx/>
                <a:latin typeface="Arial Unicode MS" pitchFamily="50" charset="-127"/>
                <a:ea typeface="Arial Unicode MS" pitchFamily="50" charset="-127"/>
                <a:cs typeface="+mn-cs"/>
              </a:rPr>
              <a:t>(number of projects)</a:t>
            </a:r>
            <a:endParaRPr kumimoji="1" lang="ko-KR" altLang="en-US" sz="900" b="0" i="0" u="none" strike="noStrike" kern="1200" cap="none" spc="0" normalizeH="0" baseline="0" noProof="0" dirty="0" smtClean="0">
              <a:ln>
                <a:noFill/>
              </a:ln>
              <a:solidFill>
                <a:srgbClr val="000000"/>
              </a:solidFill>
              <a:effectLst/>
              <a:uLnTx/>
              <a:uFillTx/>
              <a:latin typeface="Arial Unicode MS" pitchFamily="50" charset="-127"/>
              <a:ea typeface="Arial Unicode MS" pitchFamily="50" charset="-127"/>
              <a:cs typeface="+mn-cs"/>
            </a:endParaRPr>
          </a:p>
        </p:txBody>
      </p:sp>
      <p:sp>
        <p:nvSpPr>
          <p:cNvPr id="495624" name="TextBox 63"/>
          <p:cNvSpPr txBox="1">
            <a:spLocks noChangeArrowheads="1"/>
          </p:cNvSpPr>
          <p:nvPr/>
        </p:nvSpPr>
        <p:spPr bwMode="auto">
          <a:xfrm>
            <a:off x="1035096" y="6524625"/>
            <a:ext cx="56880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kumimoji="1" sz="3200">
                <a:solidFill>
                  <a:schemeClr val="tx1"/>
                </a:solidFill>
                <a:latin typeface="굴림" panose="020B0600000101010101" pitchFamily="50" charset="-127"/>
                <a:ea typeface="굴림" panose="020B0600000101010101" pitchFamily="50" charset="-127"/>
              </a:defRPr>
            </a:lvl1pPr>
            <a:lvl2pPr marL="742950" indent="-285750" latinLnBrk="1">
              <a:spcBef>
                <a:spcPct val="20000"/>
              </a:spcBef>
              <a:buChar char="–"/>
              <a:defRPr kumimoji="1" sz="2800">
                <a:solidFill>
                  <a:schemeClr val="tx1"/>
                </a:solidFill>
                <a:latin typeface="굴림" panose="020B0600000101010101" pitchFamily="50" charset="-127"/>
                <a:ea typeface="굴림" panose="020B0600000101010101" pitchFamily="50" charset="-127"/>
              </a:defRPr>
            </a:lvl2pPr>
            <a:lvl3pPr marL="1143000" indent="-228600" latinLnBrk="1">
              <a:spcBef>
                <a:spcPct val="20000"/>
              </a:spcBef>
              <a:buChar char="•"/>
              <a:defRPr kumimoji="1" sz="2400">
                <a:solidFill>
                  <a:schemeClr val="tx1"/>
                </a:solidFill>
                <a:latin typeface="굴림" panose="020B0600000101010101" pitchFamily="50" charset="-127"/>
                <a:ea typeface="굴림" panose="020B0600000101010101" pitchFamily="50" charset="-127"/>
              </a:defRPr>
            </a:lvl3pPr>
            <a:lvl4pPr marL="1600200" indent="-228600" latinLnBrk="1">
              <a:spcBef>
                <a:spcPct val="20000"/>
              </a:spcBef>
              <a:buChar char="–"/>
              <a:defRPr kumimoji="1" sz="2000">
                <a:solidFill>
                  <a:schemeClr val="tx1"/>
                </a:solidFill>
                <a:latin typeface="굴림" panose="020B0600000101010101" pitchFamily="50" charset="-127"/>
                <a:ea typeface="굴림" panose="020B0600000101010101" pitchFamily="50" charset="-127"/>
              </a:defRPr>
            </a:lvl4pPr>
            <a:lvl5pPr marL="2057400" indent="-228600" latinLnBrk="1">
              <a:spcBef>
                <a:spcPct val="20000"/>
              </a:spcBef>
              <a:buChar char="»"/>
              <a:defRPr kumimoji="1" sz="2000">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defRPr/>
            </a:pPr>
            <a:r>
              <a:rPr kumimoji="1" lang="en-US" altLang="ko-KR" sz="9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Unicode MS" pitchFamily="50" charset="-127"/>
                <a:cs typeface="Times New Roman" panose="02020603050405020304" pitchFamily="18" charset="0"/>
              </a:rPr>
              <a:t>Source: </a:t>
            </a:r>
            <a:r>
              <a:rPr kumimoji="1" lang="en-US" altLang="ko-KR" sz="900" b="0" i="1" u="none" strike="noStrike" kern="1200" cap="none" spc="0" normalizeH="0" baseline="0" noProof="0" dirty="0" smtClean="0">
                <a:ln>
                  <a:noFill/>
                </a:ln>
                <a:solidFill>
                  <a:srgbClr val="000000"/>
                </a:solidFill>
                <a:effectLst/>
                <a:uLnTx/>
                <a:uFillTx/>
                <a:latin typeface="Times New Roman" panose="02020603050405020304" pitchFamily="18" charset="0"/>
                <a:ea typeface="Arial Unicode MS" pitchFamily="50" charset="-127"/>
                <a:cs typeface="Times New Roman" panose="02020603050405020304" pitchFamily="18" charset="0"/>
              </a:rPr>
              <a:t>2018 KDI Public and Private Infrastructure Investment Management Center Annual Report</a:t>
            </a:r>
            <a:r>
              <a:rPr kumimoji="1" lang="en-US" altLang="ko-KR" sz="9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Unicode MS" pitchFamily="50" charset="-127"/>
                <a:cs typeface="Times New Roman" panose="02020603050405020304" pitchFamily="18" charset="0"/>
              </a:rPr>
              <a:t>, KDI July. 2019 </a:t>
            </a:r>
            <a:endParaRPr kumimoji="1" lang="ko-KR" altLang="en-US" sz="9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Unicode MS" pitchFamily="50" charset="-127"/>
              <a:cs typeface="Times New Roman" panose="02020603050405020304" pitchFamily="18" charset="0"/>
            </a:endParaRPr>
          </a:p>
        </p:txBody>
      </p:sp>
      <p:pic>
        <p:nvPicPr>
          <p:cNvPr id="495625" name="그림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5096" y="2555075"/>
            <a:ext cx="6577760" cy="396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809440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슬라이드 번호 개체 틀 5"/>
          <p:cNvSpPr txBox="1">
            <a:spLocks noGrp="1"/>
          </p:cNvSpPr>
          <p:nvPr/>
        </p:nvSpPr>
        <p:spPr bwMode="auto">
          <a:xfrm>
            <a:off x="7524750" y="6524625"/>
            <a:ext cx="14620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spcBef>
                <a:spcPct val="20000"/>
              </a:spcBef>
              <a:buChar char="•"/>
              <a:defRPr kumimoji="1" sz="3200">
                <a:solidFill>
                  <a:schemeClr val="tx1"/>
                </a:solidFill>
                <a:latin typeface="굴림" panose="020B0600000101010101" pitchFamily="50" charset="-127"/>
                <a:ea typeface="굴림" panose="020B0600000101010101" pitchFamily="50" charset="-127"/>
              </a:defRPr>
            </a:lvl1pPr>
            <a:lvl2pPr marL="742950" indent="-285750" latinLnBrk="1">
              <a:spcBef>
                <a:spcPct val="20000"/>
              </a:spcBef>
              <a:buChar char="–"/>
              <a:defRPr kumimoji="1" sz="2800">
                <a:solidFill>
                  <a:schemeClr val="tx1"/>
                </a:solidFill>
                <a:latin typeface="굴림" panose="020B0600000101010101" pitchFamily="50" charset="-127"/>
                <a:ea typeface="굴림" panose="020B0600000101010101" pitchFamily="50" charset="-127"/>
              </a:defRPr>
            </a:lvl2pPr>
            <a:lvl3pPr marL="1143000" indent="-228600" latinLnBrk="1">
              <a:spcBef>
                <a:spcPct val="20000"/>
              </a:spcBef>
              <a:buChar char="•"/>
              <a:defRPr kumimoji="1" sz="2400">
                <a:solidFill>
                  <a:schemeClr val="tx1"/>
                </a:solidFill>
                <a:latin typeface="굴림" panose="020B0600000101010101" pitchFamily="50" charset="-127"/>
                <a:ea typeface="굴림" panose="020B0600000101010101" pitchFamily="50" charset="-127"/>
              </a:defRPr>
            </a:lvl3pPr>
            <a:lvl4pPr marL="1600200" indent="-228600" latinLnBrk="1">
              <a:spcBef>
                <a:spcPct val="20000"/>
              </a:spcBef>
              <a:buChar char="–"/>
              <a:defRPr kumimoji="1" sz="2000">
                <a:solidFill>
                  <a:schemeClr val="tx1"/>
                </a:solidFill>
                <a:latin typeface="굴림" panose="020B0600000101010101" pitchFamily="50" charset="-127"/>
                <a:ea typeface="굴림" panose="020B0600000101010101" pitchFamily="50" charset="-127"/>
              </a:defRPr>
            </a:lvl4pPr>
            <a:lvl5pPr marL="2057400" indent="-228600" latinLnBrk="1">
              <a:spcBef>
                <a:spcPct val="20000"/>
              </a:spcBef>
              <a:buChar char="»"/>
              <a:defRPr kumimoji="1" sz="2000">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9pPr>
          </a:lstStyle>
          <a:p>
            <a:pPr marL="0" marR="0" lvl="0" indent="0" algn="r" defTabSz="914400" rtl="0" eaLnBrk="1" fontAlgn="base" latinLnBrk="1" hangingPunct="1">
              <a:lnSpc>
                <a:spcPct val="100000"/>
              </a:lnSpc>
              <a:spcBef>
                <a:spcPct val="0"/>
              </a:spcBef>
              <a:spcAft>
                <a:spcPct val="0"/>
              </a:spcAft>
              <a:buClrTx/>
              <a:buSzTx/>
              <a:buFontTx/>
              <a:buNone/>
              <a:tabLst/>
              <a:defRPr/>
            </a:pPr>
            <a:fld id="{5DD48C6B-42F9-48A2-AB87-FAA5FB9954D4}" type="slidenum">
              <a:rPr kumimoji="1" lang="en-US" altLang="ko-KR" sz="1100" b="0" i="0" u="none" strike="noStrike" kern="1200" cap="none" spc="0" normalizeH="0" baseline="0" noProof="0" smtClean="0">
                <a:ln>
                  <a:noFill/>
                </a:ln>
                <a:solidFill>
                  <a:srgbClr val="000000"/>
                </a:solidFill>
                <a:effectLst/>
                <a:uLnTx/>
                <a:uFillTx/>
                <a:latin typeface="Arial" panose="020B0604020202020204" pitchFamily="34" charset="0"/>
                <a:ea typeface="굴림" panose="020B0600000101010101" pitchFamily="50" charset="-127"/>
                <a:cs typeface="+mn-cs"/>
              </a:rPr>
              <a:pPr marL="0" marR="0" lvl="0" indent="0" algn="r" defTabSz="914400" rtl="0" eaLnBrk="1" fontAlgn="base" latinLnBrk="1" hangingPunct="1">
                <a:lnSpc>
                  <a:spcPct val="100000"/>
                </a:lnSpc>
                <a:spcBef>
                  <a:spcPct val="0"/>
                </a:spcBef>
                <a:spcAft>
                  <a:spcPct val="0"/>
                </a:spcAft>
                <a:buClrTx/>
                <a:buSzTx/>
                <a:buFontTx/>
                <a:buNone/>
                <a:tabLst/>
                <a:defRPr/>
              </a:pPr>
              <a:t>5</a:t>
            </a:fld>
            <a:endParaRPr kumimoji="1" lang="en-US" altLang="ko-KR" sz="1100" b="0" i="0" u="none" strike="noStrike" kern="1200" cap="none" spc="0" normalizeH="0" baseline="0" noProof="0" smtClean="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497667" name="Text Box 5"/>
          <p:cNvSpPr txBox="1">
            <a:spLocks noChangeArrowheads="1"/>
          </p:cNvSpPr>
          <p:nvPr/>
        </p:nvSpPr>
        <p:spPr bwMode="auto">
          <a:xfrm>
            <a:off x="468313" y="555583"/>
            <a:ext cx="820737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latinLnBrk="1">
              <a:spcBef>
                <a:spcPct val="20000"/>
              </a:spcBef>
              <a:buChar char="•"/>
              <a:defRPr kumimoji="1" sz="3200">
                <a:solidFill>
                  <a:schemeClr val="tx1"/>
                </a:solidFill>
                <a:latin typeface="굴림" panose="020B0600000101010101" pitchFamily="50" charset="-127"/>
                <a:ea typeface="굴림" panose="020B0600000101010101" pitchFamily="50" charset="-127"/>
              </a:defRPr>
            </a:lvl1pPr>
            <a:lvl2pPr marL="742950" indent="-285750" latinLnBrk="1">
              <a:spcBef>
                <a:spcPct val="20000"/>
              </a:spcBef>
              <a:buChar char="–"/>
              <a:defRPr kumimoji="1" sz="2800">
                <a:solidFill>
                  <a:schemeClr val="tx1"/>
                </a:solidFill>
                <a:latin typeface="굴림" panose="020B0600000101010101" pitchFamily="50" charset="-127"/>
                <a:ea typeface="굴림" panose="020B0600000101010101" pitchFamily="50" charset="-127"/>
              </a:defRPr>
            </a:lvl2pPr>
            <a:lvl3pPr marL="1143000" indent="-228600" latinLnBrk="1">
              <a:spcBef>
                <a:spcPct val="20000"/>
              </a:spcBef>
              <a:buChar char="•"/>
              <a:defRPr kumimoji="1" sz="2400">
                <a:solidFill>
                  <a:schemeClr val="tx1"/>
                </a:solidFill>
                <a:latin typeface="굴림" panose="020B0600000101010101" pitchFamily="50" charset="-127"/>
                <a:ea typeface="굴림" panose="020B0600000101010101" pitchFamily="50" charset="-127"/>
              </a:defRPr>
            </a:lvl3pPr>
            <a:lvl4pPr marL="1600200" indent="-228600" latinLnBrk="1">
              <a:spcBef>
                <a:spcPct val="20000"/>
              </a:spcBef>
              <a:buChar char="–"/>
              <a:defRPr kumimoji="1" sz="2000">
                <a:solidFill>
                  <a:schemeClr val="tx1"/>
                </a:solidFill>
                <a:latin typeface="굴림" panose="020B0600000101010101" pitchFamily="50" charset="-127"/>
                <a:ea typeface="굴림" panose="020B0600000101010101" pitchFamily="50" charset="-127"/>
              </a:defRPr>
            </a:lvl4pPr>
            <a:lvl5pPr marL="2057400" indent="-228600" latinLnBrk="1">
              <a:spcBef>
                <a:spcPct val="20000"/>
              </a:spcBef>
              <a:buChar char="»"/>
              <a:defRPr kumimoji="1" sz="2000">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1" hangingPunct="1">
              <a:lnSpc>
                <a:spcPct val="90000"/>
              </a:lnSpc>
              <a:spcBef>
                <a:spcPct val="0"/>
              </a:spcBef>
              <a:spcAft>
                <a:spcPct val="0"/>
              </a:spcAft>
              <a:buClrTx/>
              <a:buSzTx/>
              <a:buFontTx/>
              <a:buNone/>
              <a:tabLst/>
              <a:defRPr/>
            </a:pPr>
            <a:r>
              <a:rPr kumimoji="1" lang="en-US" altLang="ko-KR" sz="2600" b="1" i="0" u="none" strike="noStrike" kern="1200" cap="none" spc="0" normalizeH="0" baseline="0" noProof="0" dirty="0" smtClean="0">
                <a:ln>
                  <a:noFill/>
                </a:ln>
                <a:solidFill>
                  <a:srgbClr val="FFFFFF"/>
                </a:solidFill>
                <a:effectLst/>
                <a:uLnTx/>
                <a:uFillTx/>
                <a:latin typeface="Arial" panose="020B0604020202020204" pitchFamily="34" charset="0"/>
                <a:ea typeface="Arial Unicode MS" pitchFamily="50" charset="-127"/>
                <a:cs typeface="+mn-cs"/>
              </a:rPr>
              <a:t>Performance of PPPs in Korea (2)</a:t>
            </a:r>
          </a:p>
        </p:txBody>
      </p:sp>
      <p:sp>
        <p:nvSpPr>
          <p:cNvPr id="497668" name="TextBox 2"/>
          <p:cNvSpPr txBox="1">
            <a:spLocks noChangeArrowheads="1"/>
          </p:cNvSpPr>
          <p:nvPr/>
        </p:nvSpPr>
        <p:spPr bwMode="auto">
          <a:xfrm>
            <a:off x="538060" y="1605702"/>
            <a:ext cx="77851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271463" indent="-271463" latinLnBrk="1">
              <a:spcBef>
                <a:spcPct val="20000"/>
              </a:spcBef>
              <a:buChar char="•"/>
              <a:defRPr kumimoji="1" sz="3200">
                <a:solidFill>
                  <a:schemeClr val="tx1"/>
                </a:solidFill>
                <a:latin typeface="굴림" panose="020B0600000101010101" pitchFamily="50" charset="-127"/>
                <a:ea typeface="굴림" panose="020B0600000101010101" pitchFamily="50" charset="-127"/>
              </a:defRPr>
            </a:lvl1pPr>
            <a:lvl2pPr marL="742950" indent="-285750" latinLnBrk="1">
              <a:spcBef>
                <a:spcPct val="20000"/>
              </a:spcBef>
              <a:buChar char="–"/>
              <a:defRPr kumimoji="1" sz="2800">
                <a:solidFill>
                  <a:schemeClr val="tx1"/>
                </a:solidFill>
                <a:latin typeface="굴림" panose="020B0600000101010101" pitchFamily="50" charset="-127"/>
                <a:ea typeface="굴림" panose="020B0600000101010101" pitchFamily="50" charset="-127"/>
              </a:defRPr>
            </a:lvl2pPr>
            <a:lvl3pPr marL="1143000" indent="-228600" latinLnBrk="1">
              <a:spcBef>
                <a:spcPct val="20000"/>
              </a:spcBef>
              <a:buChar char="•"/>
              <a:defRPr kumimoji="1" sz="2400">
                <a:solidFill>
                  <a:schemeClr val="tx1"/>
                </a:solidFill>
                <a:latin typeface="굴림" panose="020B0600000101010101" pitchFamily="50" charset="-127"/>
                <a:ea typeface="굴림" panose="020B0600000101010101" pitchFamily="50" charset="-127"/>
              </a:defRPr>
            </a:lvl3pPr>
            <a:lvl4pPr marL="1600200" indent="-228600" latinLnBrk="1">
              <a:spcBef>
                <a:spcPct val="20000"/>
              </a:spcBef>
              <a:buChar char="–"/>
              <a:defRPr kumimoji="1" sz="2000">
                <a:solidFill>
                  <a:schemeClr val="tx1"/>
                </a:solidFill>
                <a:latin typeface="굴림" panose="020B0600000101010101" pitchFamily="50" charset="-127"/>
                <a:ea typeface="굴림" panose="020B0600000101010101" pitchFamily="50" charset="-127"/>
              </a:defRPr>
            </a:lvl4pPr>
            <a:lvl5pPr marL="2057400" indent="-228600" latinLnBrk="1">
              <a:spcBef>
                <a:spcPct val="20000"/>
              </a:spcBef>
              <a:buChar char="»"/>
              <a:defRPr kumimoji="1" sz="2000">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9pPr>
          </a:lstStyle>
          <a:p>
            <a:pPr marL="271463" marR="0" lvl="0" indent="-271463" algn="just" defTabSz="914400" rtl="0" eaLnBrk="1" fontAlgn="base" latinLnBrk="1" hangingPunct="1">
              <a:lnSpc>
                <a:spcPct val="100000"/>
              </a:lnSpc>
              <a:spcBef>
                <a:spcPts val="300"/>
              </a:spcBef>
              <a:spcAft>
                <a:spcPts val="600"/>
              </a:spcAft>
              <a:buClr>
                <a:srgbClr val="000099"/>
              </a:buClr>
              <a:buSzTx/>
              <a:buFont typeface="Wingdings" panose="05000000000000000000" pitchFamily="2" charset="2"/>
              <a:buChar char="q"/>
              <a:tabLst/>
              <a:defRPr/>
            </a:pPr>
            <a:r>
              <a:rPr kumimoji="1" lang="en-US" altLang="ko-KR" sz="2000" b="1" i="0" u="none" strike="noStrike" kern="1200" cap="none" spc="0" normalizeH="0" baseline="0" noProof="0" dirty="0" smtClean="0">
                <a:ln>
                  <a:noFill/>
                </a:ln>
                <a:solidFill>
                  <a:srgbClr val="000099"/>
                </a:solidFill>
                <a:effectLst/>
                <a:uLnTx/>
                <a:uFillTx/>
                <a:latin typeface="Arial" panose="020B0604020202020204" pitchFamily="34" charset="0"/>
                <a:ea typeface="Arial Unicode MS" pitchFamily="50" charset="-127"/>
                <a:cs typeface="Arial" panose="020B0604020202020204" pitchFamily="34" charset="0"/>
              </a:rPr>
              <a:t>The number of PPP projects and total investment </a:t>
            </a:r>
          </a:p>
        </p:txBody>
      </p:sp>
      <p:sp>
        <p:nvSpPr>
          <p:cNvPr id="497669" name="TextBox 63"/>
          <p:cNvSpPr txBox="1">
            <a:spLocks noChangeArrowheads="1"/>
          </p:cNvSpPr>
          <p:nvPr/>
        </p:nvSpPr>
        <p:spPr bwMode="auto">
          <a:xfrm>
            <a:off x="560738" y="6409531"/>
            <a:ext cx="5689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kumimoji="1" sz="3200">
                <a:solidFill>
                  <a:schemeClr val="tx1"/>
                </a:solidFill>
                <a:latin typeface="굴림" panose="020B0600000101010101" pitchFamily="50" charset="-127"/>
                <a:ea typeface="굴림" panose="020B0600000101010101" pitchFamily="50" charset="-127"/>
              </a:defRPr>
            </a:lvl1pPr>
            <a:lvl2pPr marL="742950" indent="-285750" latinLnBrk="1">
              <a:spcBef>
                <a:spcPct val="20000"/>
              </a:spcBef>
              <a:buChar char="–"/>
              <a:defRPr kumimoji="1" sz="2800">
                <a:solidFill>
                  <a:schemeClr val="tx1"/>
                </a:solidFill>
                <a:latin typeface="굴림" panose="020B0600000101010101" pitchFamily="50" charset="-127"/>
                <a:ea typeface="굴림" panose="020B0600000101010101" pitchFamily="50" charset="-127"/>
              </a:defRPr>
            </a:lvl2pPr>
            <a:lvl3pPr marL="1143000" indent="-228600" latinLnBrk="1">
              <a:spcBef>
                <a:spcPct val="20000"/>
              </a:spcBef>
              <a:buChar char="•"/>
              <a:defRPr kumimoji="1" sz="2400">
                <a:solidFill>
                  <a:schemeClr val="tx1"/>
                </a:solidFill>
                <a:latin typeface="굴림" panose="020B0600000101010101" pitchFamily="50" charset="-127"/>
                <a:ea typeface="굴림" panose="020B0600000101010101" pitchFamily="50" charset="-127"/>
              </a:defRPr>
            </a:lvl3pPr>
            <a:lvl4pPr marL="1600200" indent="-228600" latinLnBrk="1">
              <a:spcBef>
                <a:spcPct val="20000"/>
              </a:spcBef>
              <a:buChar char="–"/>
              <a:defRPr kumimoji="1" sz="2000">
                <a:solidFill>
                  <a:schemeClr val="tx1"/>
                </a:solidFill>
                <a:latin typeface="굴림" panose="020B0600000101010101" pitchFamily="50" charset="-127"/>
                <a:ea typeface="굴림" panose="020B0600000101010101" pitchFamily="50" charset="-127"/>
              </a:defRPr>
            </a:lvl4pPr>
            <a:lvl5pPr marL="2057400" indent="-228600" latinLnBrk="1">
              <a:spcBef>
                <a:spcPct val="20000"/>
              </a:spcBef>
              <a:buChar char="»"/>
              <a:defRPr kumimoji="1" sz="2000">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defRPr/>
            </a:pPr>
            <a:r>
              <a:rPr kumimoji="1" lang="en-US" altLang="ko-KR" sz="9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Unicode MS" pitchFamily="50" charset="-127"/>
                <a:cs typeface="Times New Roman" panose="02020603050405020304" pitchFamily="18" charset="0"/>
              </a:rPr>
              <a:t>Source: </a:t>
            </a:r>
            <a:r>
              <a:rPr kumimoji="1" lang="en-US" altLang="ko-KR" sz="900" b="0" i="1" u="none" strike="noStrike" kern="1200" cap="none" spc="0" normalizeH="0" baseline="0" noProof="0" dirty="0" smtClean="0">
                <a:ln>
                  <a:noFill/>
                </a:ln>
                <a:solidFill>
                  <a:srgbClr val="000000"/>
                </a:solidFill>
                <a:effectLst/>
                <a:uLnTx/>
                <a:uFillTx/>
                <a:latin typeface="Times New Roman" panose="02020603050405020304" pitchFamily="18" charset="0"/>
                <a:ea typeface="Arial Unicode MS" pitchFamily="50" charset="-127"/>
                <a:cs typeface="Times New Roman" panose="02020603050405020304" pitchFamily="18" charset="0"/>
              </a:rPr>
              <a:t>2018 KDI Public and Private Infrastructure Investment Management Center Annual Report</a:t>
            </a:r>
            <a:r>
              <a:rPr kumimoji="1" lang="en-US" altLang="ko-KR" sz="9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Unicode MS" pitchFamily="50" charset="-127"/>
                <a:cs typeface="Times New Roman" panose="02020603050405020304" pitchFamily="18" charset="0"/>
              </a:rPr>
              <a:t>, KDI July. 2019 </a:t>
            </a:r>
            <a:endParaRPr kumimoji="1" lang="ko-KR" altLang="en-US" sz="9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Unicode MS" pitchFamily="50" charset="-127"/>
              <a:cs typeface="Times New Roman" panose="02020603050405020304" pitchFamily="18" charset="0"/>
            </a:endParaRPr>
          </a:p>
        </p:txBody>
      </p:sp>
      <p:graphicFrame>
        <p:nvGraphicFramePr>
          <p:cNvPr id="10" name="Group 4"/>
          <p:cNvGraphicFramePr>
            <a:graphicFrameLocks noGrp="1"/>
          </p:cNvGraphicFramePr>
          <p:nvPr>
            <p:extLst/>
          </p:nvPr>
        </p:nvGraphicFramePr>
        <p:xfrm>
          <a:off x="647700" y="2448761"/>
          <a:ext cx="7848600" cy="3875092"/>
        </p:xfrm>
        <a:graphic>
          <a:graphicData uri="http://schemas.openxmlformats.org/drawingml/2006/table">
            <a:tbl>
              <a:tblPr/>
              <a:tblGrid>
                <a:gridCol w="1824037">
                  <a:extLst>
                    <a:ext uri="{9D8B030D-6E8A-4147-A177-3AD203B41FA5}">
                      <a16:colId xmlns:a16="http://schemas.microsoft.com/office/drawing/2014/main" val="2608424022"/>
                    </a:ext>
                  </a:extLst>
                </a:gridCol>
                <a:gridCol w="1504950">
                  <a:extLst>
                    <a:ext uri="{9D8B030D-6E8A-4147-A177-3AD203B41FA5}">
                      <a16:colId xmlns:a16="http://schemas.microsoft.com/office/drawing/2014/main" val="2542982169"/>
                    </a:ext>
                  </a:extLst>
                </a:gridCol>
                <a:gridCol w="1506538">
                  <a:extLst>
                    <a:ext uri="{9D8B030D-6E8A-4147-A177-3AD203B41FA5}">
                      <a16:colId xmlns:a16="http://schemas.microsoft.com/office/drawing/2014/main" val="4057934802"/>
                    </a:ext>
                  </a:extLst>
                </a:gridCol>
                <a:gridCol w="1506537">
                  <a:extLst>
                    <a:ext uri="{9D8B030D-6E8A-4147-A177-3AD203B41FA5}">
                      <a16:colId xmlns:a16="http://schemas.microsoft.com/office/drawing/2014/main" val="1075221399"/>
                    </a:ext>
                  </a:extLst>
                </a:gridCol>
                <a:gridCol w="1506538">
                  <a:extLst>
                    <a:ext uri="{9D8B030D-6E8A-4147-A177-3AD203B41FA5}">
                      <a16:colId xmlns:a16="http://schemas.microsoft.com/office/drawing/2014/main" val="151873241"/>
                    </a:ext>
                  </a:extLst>
                </a:gridCol>
              </a:tblGrid>
              <a:tr h="215518">
                <a:tc rowSpan="2">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endParaRPr kumimoji="1" lang="ko-KR" altLang="en-US" sz="1000" b="1" i="0" u="none" strike="noStrike" cap="none" normalizeH="0" baseline="0" dirty="0" smtClean="0">
                        <a:ln>
                          <a:noFill/>
                        </a:ln>
                        <a:solidFill>
                          <a:schemeClr val="bg1"/>
                        </a:solidFill>
                        <a:effectLst/>
                        <a:latin typeface="Arial Unicode MS" pitchFamily="50" charset="-127"/>
                        <a:ea typeface="Arial Unicode MS" pitchFamily="50" charset="-127"/>
                      </a:endParaRPr>
                    </a:p>
                  </a:txBody>
                  <a:tcPr marL="35998" marR="35998" marT="46788" marB="46788" anchor="ctr" horzOverflow="overflow">
                    <a:lnL>
                      <a:noFill/>
                    </a:lnL>
                    <a:lnR w="1270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rgbClr val="4597A0"/>
                    </a:solidFill>
                  </a:tcPr>
                </a:tc>
                <a:tc gridSpan="2">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800" b="1" i="0" u="none" strike="noStrike" cap="none" normalizeH="0" baseline="0" dirty="0" smtClean="0">
                          <a:ln>
                            <a:noFill/>
                          </a:ln>
                          <a:solidFill>
                            <a:schemeClr val="bg1"/>
                          </a:solidFill>
                          <a:effectLst/>
                          <a:latin typeface="Arial Unicode MS" pitchFamily="50" charset="-127"/>
                          <a:ea typeface="Arial Unicode MS" pitchFamily="50" charset="-127"/>
                        </a:rPr>
                        <a:t>Solicited</a:t>
                      </a:r>
                    </a:p>
                  </a:txBody>
                  <a:tcPr marL="35998" marR="35998" marT="46788" marB="46788"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rgbClr val="4597A0"/>
                    </a:solidFill>
                  </a:tcPr>
                </a:tc>
                <a:tc hMerge="1">
                  <a:txBody>
                    <a:bodyPr/>
                    <a:lstStyle/>
                    <a:p>
                      <a:pPr latinLnBrk="1"/>
                      <a:endParaRPr lang="ko-KR" altLang="en-US"/>
                    </a:p>
                  </a:txBody>
                  <a:tcPr/>
                </a:tc>
                <a:tc gridSpan="2">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800" b="1" i="0" u="none" strike="noStrike" cap="none" normalizeH="0" baseline="0" smtClean="0">
                          <a:ln>
                            <a:noFill/>
                          </a:ln>
                          <a:solidFill>
                            <a:schemeClr val="bg1"/>
                          </a:solidFill>
                          <a:effectLst/>
                          <a:latin typeface="Arial Unicode MS" pitchFamily="50" charset="-127"/>
                          <a:ea typeface="Arial Unicode MS" pitchFamily="50" charset="-127"/>
                        </a:rPr>
                        <a:t>Unsolicited</a:t>
                      </a:r>
                    </a:p>
                  </a:txBody>
                  <a:tcPr marL="35998" marR="35998" marT="46788" marB="46788" anchor="ctr" horzOverflow="overflow">
                    <a:lnL w="19050" cap="flat" cmpd="sng" algn="ctr">
                      <a:solidFill>
                        <a:schemeClr val="bg1"/>
                      </a:solidFill>
                      <a:prstDash val="solid"/>
                      <a:round/>
                      <a:headEnd type="none" w="med" len="med"/>
                      <a:tailEnd type="none" w="med" len="med"/>
                    </a:lnL>
                    <a:lnR>
                      <a:noFill/>
                    </a:lnR>
                    <a:lnT>
                      <a:noFill/>
                    </a:lnT>
                    <a:lnB w="19050" cap="flat" cmpd="sng" algn="ctr">
                      <a:solidFill>
                        <a:schemeClr val="bg1"/>
                      </a:solidFill>
                      <a:prstDash val="solid"/>
                      <a:round/>
                      <a:headEnd type="none" w="med" len="med"/>
                      <a:tailEnd type="none" w="med" len="med"/>
                    </a:lnB>
                    <a:lnTlToBr>
                      <a:noFill/>
                    </a:lnTlToBr>
                    <a:lnBlToTr>
                      <a:noFill/>
                    </a:lnBlToTr>
                    <a:solidFill>
                      <a:srgbClr val="4597A0"/>
                    </a:solidFill>
                  </a:tcPr>
                </a:tc>
                <a:tc hMerge="1">
                  <a:txBody>
                    <a:bodyPr/>
                    <a:lstStyle/>
                    <a:p>
                      <a:pPr latinLnBrk="1"/>
                      <a:endParaRPr lang="ko-KR" altLang="en-US"/>
                    </a:p>
                  </a:txBody>
                  <a:tcPr/>
                </a:tc>
                <a:extLst>
                  <a:ext uri="{0D108BD9-81ED-4DB2-BD59-A6C34878D82A}">
                    <a16:rowId xmlns:a16="http://schemas.microsoft.com/office/drawing/2014/main" val="1787356852"/>
                  </a:ext>
                </a:extLst>
              </a:tr>
              <a:tr h="215518">
                <a:tc vMerge="1">
                  <a:txBody>
                    <a:bodyPr/>
                    <a:lstStyle/>
                    <a:p>
                      <a:pPr latinLnBrk="1"/>
                      <a:endParaRPr lang="ko-KR" altLang="en-US"/>
                    </a:p>
                  </a:txBody>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800" b="0" i="0" u="none" strike="noStrike" cap="none" normalizeH="0" baseline="0" dirty="0" smtClean="0">
                          <a:ln>
                            <a:noFill/>
                          </a:ln>
                          <a:solidFill>
                            <a:schemeClr val="bg1"/>
                          </a:solidFill>
                          <a:effectLst/>
                          <a:latin typeface="Arial Unicode MS" pitchFamily="50" charset="-127"/>
                          <a:ea typeface="Arial Unicode MS" pitchFamily="50" charset="-127"/>
                        </a:rPr>
                        <a:t>No. of Projects</a:t>
                      </a:r>
                    </a:p>
                  </a:txBody>
                  <a:tcPr marL="35998" marR="35998" marT="46788" marB="46788"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4597A0"/>
                    </a:solid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800" b="0" i="0" u="none" strike="noStrike" cap="none" normalizeH="0" baseline="0" dirty="0" smtClean="0">
                          <a:ln>
                            <a:noFill/>
                          </a:ln>
                          <a:solidFill>
                            <a:schemeClr val="bg1"/>
                          </a:solidFill>
                          <a:effectLst/>
                          <a:latin typeface="Arial Unicode MS" pitchFamily="50" charset="-127"/>
                          <a:ea typeface="Arial Unicode MS" pitchFamily="50" charset="-127"/>
                        </a:rPr>
                        <a:t>Total Investment Amount</a:t>
                      </a:r>
                    </a:p>
                  </a:txBody>
                  <a:tcPr marL="35998" marR="35998" marT="46788" marB="46788"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4597A0"/>
                    </a:solid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800" b="0" i="0" u="none" strike="noStrike" cap="none" normalizeH="0" baseline="0" dirty="0" smtClean="0">
                          <a:ln>
                            <a:noFill/>
                          </a:ln>
                          <a:solidFill>
                            <a:schemeClr val="bg1"/>
                          </a:solidFill>
                          <a:effectLst/>
                          <a:latin typeface="Arial Unicode MS" pitchFamily="50" charset="-127"/>
                          <a:ea typeface="Arial Unicode MS" pitchFamily="50" charset="-127"/>
                        </a:rPr>
                        <a:t>No. of Projects</a:t>
                      </a:r>
                    </a:p>
                  </a:txBody>
                  <a:tcPr marL="35998" marR="35998" marT="46788" marB="46788"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4597A0"/>
                    </a:solid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800" b="0" i="0" u="none" strike="noStrike" cap="none" normalizeH="0" baseline="0" dirty="0" smtClean="0">
                          <a:ln>
                            <a:noFill/>
                          </a:ln>
                          <a:solidFill>
                            <a:schemeClr val="bg1"/>
                          </a:solidFill>
                          <a:effectLst/>
                          <a:latin typeface="Arial Unicode MS" pitchFamily="50" charset="-127"/>
                          <a:ea typeface="Arial Unicode MS" pitchFamily="50" charset="-127"/>
                        </a:rPr>
                        <a:t>Total Investment Amount</a:t>
                      </a:r>
                    </a:p>
                  </a:txBody>
                  <a:tcPr marL="35998" marR="35998" marT="46788" marB="46788" anchor="ctr" horzOverflow="overflow">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4597A0"/>
                    </a:solidFill>
                  </a:tcPr>
                </a:tc>
                <a:extLst>
                  <a:ext uri="{0D108BD9-81ED-4DB2-BD59-A6C34878D82A}">
                    <a16:rowId xmlns:a16="http://schemas.microsoft.com/office/drawing/2014/main" val="3831010068"/>
                  </a:ext>
                </a:extLst>
              </a:tr>
              <a:tr h="246004">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000" b="0" i="0" u="none" strike="noStrike" cap="none" normalizeH="0" baseline="0" dirty="0" smtClean="0">
                          <a:ln>
                            <a:noFill/>
                          </a:ln>
                          <a:solidFill>
                            <a:schemeClr val="tx1"/>
                          </a:solidFill>
                          <a:effectLst/>
                          <a:latin typeface="Arial Unicode MS" pitchFamily="50" charset="-127"/>
                          <a:ea typeface="Arial Unicode MS" pitchFamily="50" charset="-127"/>
                        </a:rPr>
                        <a:t>Education</a:t>
                      </a:r>
                      <a:endParaRPr kumimoji="1" lang="ko-KR" altLang="en-US" sz="1000" b="0" i="0" u="none" strike="noStrike" cap="none" normalizeH="0" baseline="0" dirty="0" smtClean="0">
                        <a:ln>
                          <a:noFill/>
                        </a:ln>
                        <a:solidFill>
                          <a:schemeClr val="tx1"/>
                        </a:solidFill>
                        <a:effectLst/>
                        <a:latin typeface="Arial Unicode MS" pitchFamily="50" charset="-127"/>
                        <a:ea typeface="Arial Unicode MS" pitchFamily="50" charset="-127"/>
                      </a:endParaRPr>
                    </a:p>
                  </a:txBody>
                  <a:tcPr marL="71994" marR="71994" marT="46788" marB="46788" anchor="ctr" anchorCtr="1" horzOverflow="overflow">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Arial Unicode MS" pitchFamily="50" charset="-127"/>
                          <a:ea typeface="Arial Unicode MS" pitchFamily="50" charset="-127"/>
                        </a:rPr>
                        <a:t>239</a:t>
                      </a:r>
                    </a:p>
                  </a:txBody>
                  <a:tcPr marL="91437" marR="91437" marT="45700" marB="457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Arial Unicode MS" pitchFamily="50" charset="-127"/>
                          <a:ea typeface="Arial Unicode MS" pitchFamily="50" charset="-127"/>
                        </a:rPr>
                        <a:t>103,705</a:t>
                      </a:r>
                    </a:p>
                  </a:txBody>
                  <a:tcPr marL="91437" marR="91437" marT="45700" marB="457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Arial Unicode MS" pitchFamily="50" charset="-127"/>
                          <a:ea typeface="Arial Unicode MS" pitchFamily="50" charset="-127"/>
                        </a:rPr>
                        <a:t>-</a:t>
                      </a:r>
                    </a:p>
                  </a:txBody>
                  <a:tcPr marL="91437" marR="91437" marT="45700" marB="457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Arial Unicode MS" pitchFamily="50" charset="-127"/>
                          <a:ea typeface="Arial Unicode MS" pitchFamily="50" charset="-127"/>
                        </a:rPr>
                        <a:t>-</a:t>
                      </a:r>
                    </a:p>
                  </a:txBody>
                  <a:tcPr marL="91437" marR="91437" marT="45700" marB="45700" anchor="ctr" horzOverflow="overflow">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751976220"/>
                  </a:ext>
                </a:extLst>
              </a:tr>
              <a:tr h="246004">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000" b="0" i="0" u="none" strike="noStrike" cap="none" normalizeH="0" baseline="0" smtClean="0">
                          <a:ln>
                            <a:noFill/>
                          </a:ln>
                          <a:solidFill>
                            <a:schemeClr val="tx1"/>
                          </a:solidFill>
                          <a:effectLst/>
                          <a:latin typeface="Arial Unicode MS" pitchFamily="50" charset="-127"/>
                          <a:ea typeface="Arial Unicode MS" pitchFamily="50" charset="-127"/>
                        </a:rPr>
                        <a:t>Environment</a:t>
                      </a:r>
                      <a:endParaRPr kumimoji="1" lang="ko-KR" altLang="en-US" sz="1000" b="0" i="0" u="none" strike="noStrike" cap="none" normalizeH="0" baseline="0" smtClean="0">
                        <a:ln>
                          <a:noFill/>
                        </a:ln>
                        <a:solidFill>
                          <a:schemeClr val="tx1"/>
                        </a:solidFill>
                        <a:effectLst/>
                        <a:latin typeface="Arial Unicode MS" pitchFamily="50" charset="-127"/>
                        <a:ea typeface="Arial Unicode MS" pitchFamily="50" charset="-127"/>
                      </a:endParaRPr>
                    </a:p>
                  </a:txBody>
                  <a:tcPr marL="71994" marR="71994" marT="46788" marB="46788" anchor="ctr" anchorCtr="1" horzOverflow="overflow">
                    <a:lnL>
                      <a:noFill/>
                    </a:lnL>
                    <a:lnR w="19050" cap="flat" cmpd="sng" algn="ctr">
                      <a:solidFill>
                        <a:schemeClr val="bg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Arial Unicode MS" pitchFamily="50" charset="-127"/>
                          <a:ea typeface="Arial Unicode MS" pitchFamily="50" charset="-127"/>
                        </a:rPr>
                        <a:t>131</a:t>
                      </a:r>
                    </a:p>
                  </a:txBody>
                  <a:tcPr marL="91437" marR="91437" marT="45700" marB="457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Arial Unicode MS" pitchFamily="50" charset="-127"/>
                          <a:ea typeface="Arial Unicode MS" pitchFamily="50" charset="-127"/>
                        </a:rPr>
                        <a:t>84,892</a:t>
                      </a:r>
                    </a:p>
                  </a:txBody>
                  <a:tcPr marL="91437" marR="91437" marT="45700" marB="457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Arial Unicode MS" pitchFamily="50" charset="-127"/>
                          <a:ea typeface="Arial Unicode MS" pitchFamily="50" charset="-127"/>
                        </a:rPr>
                        <a:t>62</a:t>
                      </a:r>
                    </a:p>
                  </a:txBody>
                  <a:tcPr marL="91437" marR="91437" marT="45700" marB="457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Arial Unicode MS" pitchFamily="50" charset="-127"/>
                          <a:ea typeface="Arial Unicode MS" pitchFamily="50" charset="-127"/>
                        </a:rPr>
                        <a:t>58,696</a:t>
                      </a:r>
                    </a:p>
                  </a:txBody>
                  <a:tcPr marL="91437" marR="91437" marT="45700" marB="45700" anchor="ctr" horzOverflow="overflow">
                    <a:lnL w="19050" cap="flat" cmpd="sng" algn="ctr">
                      <a:solidFill>
                        <a:schemeClr val="bg1"/>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464267171"/>
                  </a:ext>
                </a:extLst>
              </a:tr>
              <a:tr h="246004">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000" b="0" i="0" u="none" strike="noStrike" cap="none" normalizeH="0" baseline="0" smtClean="0">
                          <a:ln>
                            <a:noFill/>
                          </a:ln>
                          <a:solidFill>
                            <a:schemeClr val="tx1"/>
                          </a:solidFill>
                          <a:effectLst/>
                          <a:latin typeface="Arial Unicode MS" pitchFamily="50" charset="-127"/>
                          <a:ea typeface="Arial Unicode MS" pitchFamily="50" charset="-127"/>
                        </a:rPr>
                        <a:t>Defense</a:t>
                      </a:r>
                      <a:endParaRPr kumimoji="1" lang="ko-KR" altLang="en-US" sz="1000" b="0" i="0" u="none" strike="noStrike" cap="none" normalizeH="0" baseline="0" smtClean="0">
                        <a:ln>
                          <a:noFill/>
                        </a:ln>
                        <a:solidFill>
                          <a:schemeClr val="tx1"/>
                        </a:solidFill>
                        <a:effectLst/>
                        <a:latin typeface="Arial Unicode MS" pitchFamily="50" charset="-127"/>
                        <a:ea typeface="Arial Unicode MS" pitchFamily="50" charset="-127"/>
                      </a:endParaRPr>
                    </a:p>
                  </a:txBody>
                  <a:tcPr marL="71994" marR="71994" marT="46788" marB="46788" anchor="ctr" anchorCtr="1" horzOverflow="overflow">
                    <a:lnL>
                      <a:noFill/>
                    </a:lnL>
                    <a:lnR w="19050" cap="flat" cmpd="sng" algn="ctr">
                      <a:solidFill>
                        <a:schemeClr val="bg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Arial Unicode MS" pitchFamily="50" charset="-127"/>
                          <a:ea typeface="Arial Unicode MS" pitchFamily="50" charset="-127"/>
                        </a:rPr>
                        <a:t>81</a:t>
                      </a:r>
                    </a:p>
                  </a:txBody>
                  <a:tcPr marL="91437" marR="91437" marT="45700" marB="457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Arial Unicode MS" pitchFamily="50" charset="-127"/>
                          <a:ea typeface="Arial Unicode MS" pitchFamily="50" charset="-127"/>
                        </a:rPr>
                        <a:t>61,160</a:t>
                      </a:r>
                    </a:p>
                  </a:txBody>
                  <a:tcPr marL="91437" marR="91437" marT="45700" marB="457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Arial Unicode MS" pitchFamily="50" charset="-127"/>
                          <a:ea typeface="Arial Unicode MS" pitchFamily="50" charset="-127"/>
                        </a:rPr>
                        <a:t>-</a:t>
                      </a:r>
                      <a:endParaRPr kumimoji="0" lang="ko-KR" altLang="en-US" sz="1000" b="0" i="0" u="none" strike="noStrike" cap="none" normalizeH="0" baseline="0" dirty="0" smtClean="0">
                        <a:ln>
                          <a:noFill/>
                        </a:ln>
                        <a:solidFill>
                          <a:srgbClr val="000000"/>
                        </a:solidFill>
                        <a:effectLst/>
                        <a:latin typeface="Arial Unicode MS" pitchFamily="50" charset="-127"/>
                        <a:ea typeface="Arial Unicode MS" pitchFamily="50" charset="-127"/>
                      </a:endParaRPr>
                    </a:p>
                  </a:txBody>
                  <a:tcPr marL="91437" marR="91437" marT="45700" marB="457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Arial Unicode MS" pitchFamily="50" charset="-127"/>
                          <a:ea typeface="Arial Unicode MS" pitchFamily="50" charset="-127"/>
                        </a:rPr>
                        <a:t>-</a:t>
                      </a:r>
                    </a:p>
                  </a:txBody>
                  <a:tcPr marL="91437" marR="91437" marT="45700" marB="45700" anchor="ctr" horzOverflow="overflow">
                    <a:lnL w="19050" cap="flat" cmpd="sng" algn="ctr">
                      <a:solidFill>
                        <a:schemeClr val="bg1"/>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677764414"/>
                  </a:ext>
                </a:extLst>
              </a:tr>
              <a:tr h="246004">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000" b="0" i="0" u="none" strike="noStrike" cap="none" normalizeH="0" baseline="0" dirty="0" smtClean="0">
                          <a:ln>
                            <a:noFill/>
                          </a:ln>
                          <a:solidFill>
                            <a:schemeClr val="tx1"/>
                          </a:solidFill>
                          <a:effectLst/>
                          <a:latin typeface="Arial Unicode MS" pitchFamily="50" charset="-127"/>
                          <a:ea typeface="Arial Unicode MS" pitchFamily="50" charset="-127"/>
                        </a:rPr>
                        <a:t>Road</a:t>
                      </a:r>
                      <a:endParaRPr kumimoji="1" lang="ko-KR" altLang="en-US" sz="1000" b="0" i="0" u="none" strike="noStrike" cap="none" normalizeH="0" baseline="0" dirty="0" smtClean="0">
                        <a:ln>
                          <a:noFill/>
                        </a:ln>
                        <a:solidFill>
                          <a:schemeClr val="tx1"/>
                        </a:solidFill>
                        <a:effectLst/>
                        <a:latin typeface="Arial Unicode MS" pitchFamily="50" charset="-127"/>
                        <a:ea typeface="Arial Unicode MS" pitchFamily="50" charset="-127"/>
                      </a:endParaRPr>
                    </a:p>
                  </a:txBody>
                  <a:tcPr marL="71994" marR="71994" marT="46788" marB="46788" anchor="ctr" anchorCtr="1" horzOverflow="overflow">
                    <a:lnL>
                      <a:noFill/>
                    </a:lnL>
                    <a:lnR w="19050" cap="flat" cmpd="sng" algn="ctr">
                      <a:solidFill>
                        <a:schemeClr val="bg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Arial Unicode MS" pitchFamily="50" charset="-127"/>
                          <a:ea typeface="Arial Unicode MS" pitchFamily="50" charset="-127"/>
                        </a:rPr>
                        <a:t>20</a:t>
                      </a:r>
                    </a:p>
                  </a:txBody>
                  <a:tcPr marL="91437" marR="91437" marT="45700" marB="457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Arial Unicode MS" pitchFamily="50" charset="-127"/>
                          <a:ea typeface="Arial Unicode MS" pitchFamily="50" charset="-127"/>
                        </a:rPr>
                        <a:t>142,316</a:t>
                      </a:r>
                    </a:p>
                  </a:txBody>
                  <a:tcPr marL="91437" marR="91437" marT="45700" marB="457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Arial Unicode MS" pitchFamily="50" charset="-127"/>
                          <a:ea typeface="Arial Unicode MS" pitchFamily="50" charset="-127"/>
                        </a:rPr>
                        <a:t>47</a:t>
                      </a:r>
                    </a:p>
                  </a:txBody>
                  <a:tcPr marL="91437" marR="91437" marT="45700" marB="457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Arial Unicode MS" pitchFamily="50" charset="-127"/>
                          <a:ea typeface="Arial Unicode MS" pitchFamily="50" charset="-127"/>
                        </a:rPr>
                        <a:t>317,886</a:t>
                      </a:r>
                    </a:p>
                  </a:txBody>
                  <a:tcPr marL="91437" marR="91437" marT="45700" marB="45700" anchor="ctr" horzOverflow="overflow">
                    <a:lnL w="19050" cap="flat" cmpd="sng" algn="ctr">
                      <a:solidFill>
                        <a:schemeClr val="bg1"/>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976939399"/>
                  </a:ext>
                </a:extLst>
              </a:tr>
              <a:tr h="246004">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000" b="0" i="0" u="none" strike="noStrike" cap="none" normalizeH="0" baseline="0" dirty="0" smtClean="0">
                          <a:ln>
                            <a:noFill/>
                          </a:ln>
                          <a:solidFill>
                            <a:schemeClr val="tx1"/>
                          </a:solidFill>
                          <a:effectLst/>
                          <a:latin typeface="Arial Unicode MS" pitchFamily="50" charset="-127"/>
                          <a:ea typeface="Arial Unicode MS" pitchFamily="50" charset="-127"/>
                        </a:rPr>
                        <a:t>Parking Lot</a:t>
                      </a:r>
                      <a:endParaRPr kumimoji="1" lang="ko-KR" altLang="en-US" sz="1000" b="0" i="0" u="none" strike="noStrike" cap="none" normalizeH="0" baseline="0" dirty="0" smtClean="0">
                        <a:ln>
                          <a:noFill/>
                        </a:ln>
                        <a:solidFill>
                          <a:schemeClr val="tx1"/>
                        </a:solidFill>
                        <a:effectLst/>
                        <a:latin typeface="Arial Unicode MS" pitchFamily="50" charset="-127"/>
                        <a:ea typeface="Arial Unicode MS" pitchFamily="50" charset="-127"/>
                      </a:endParaRPr>
                    </a:p>
                  </a:txBody>
                  <a:tcPr marL="71994" marR="71994" marT="46788" marB="46788" anchor="ctr" anchorCtr="1" horzOverflow="overflow">
                    <a:lnL>
                      <a:noFill/>
                    </a:lnL>
                    <a:lnR w="19050" cap="flat" cmpd="sng" algn="ctr">
                      <a:solidFill>
                        <a:schemeClr val="bg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Arial Unicode MS" pitchFamily="50" charset="-127"/>
                          <a:ea typeface="Arial Unicode MS" pitchFamily="50" charset="-127"/>
                        </a:rPr>
                        <a:t>24</a:t>
                      </a:r>
                    </a:p>
                  </a:txBody>
                  <a:tcPr marL="91437" marR="91437" marT="45700" marB="457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Arial Unicode MS" pitchFamily="50" charset="-127"/>
                          <a:ea typeface="Arial Unicode MS" pitchFamily="50" charset="-127"/>
                        </a:rPr>
                        <a:t>2,505</a:t>
                      </a:r>
                    </a:p>
                  </a:txBody>
                  <a:tcPr marL="91437" marR="91437" marT="45700" marB="457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Arial Unicode MS" pitchFamily="50" charset="-127"/>
                          <a:ea typeface="Arial Unicode MS" pitchFamily="50" charset="-127"/>
                        </a:rPr>
                        <a:t>4</a:t>
                      </a:r>
                    </a:p>
                  </a:txBody>
                  <a:tcPr marL="91437" marR="91437" marT="45700" marB="457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Arial Unicode MS" pitchFamily="50" charset="-127"/>
                          <a:ea typeface="Arial Unicode MS" pitchFamily="50" charset="-127"/>
                        </a:rPr>
                        <a:t>871</a:t>
                      </a:r>
                    </a:p>
                  </a:txBody>
                  <a:tcPr marL="91437" marR="91437" marT="45700" marB="45700" anchor="ctr" horzOverflow="overflow">
                    <a:lnL w="19050" cap="flat" cmpd="sng" algn="ctr">
                      <a:solidFill>
                        <a:schemeClr val="bg1"/>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545984243"/>
                  </a:ext>
                </a:extLst>
              </a:tr>
              <a:tr h="246004">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000" b="0" i="0" u="none" strike="noStrike" cap="none" normalizeH="0" baseline="0" dirty="0" smtClean="0">
                          <a:ln>
                            <a:noFill/>
                          </a:ln>
                          <a:solidFill>
                            <a:schemeClr val="tx1"/>
                          </a:solidFill>
                          <a:effectLst/>
                          <a:latin typeface="Arial Unicode MS" pitchFamily="50" charset="-127"/>
                          <a:ea typeface="Arial Unicode MS" pitchFamily="50" charset="-127"/>
                        </a:rPr>
                        <a:t>Culture and Tourism</a:t>
                      </a:r>
                      <a:endParaRPr kumimoji="1" lang="ko-KR" altLang="en-US" sz="1000" b="0" i="0" u="none" strike="noStrike" cap="none" normalizeH="0" baseline="0" dirty="0" smtClean="0">
                        <a:ln>
                          <a:noFill/>
                        </a:ln>
                        <a:solidFill>
                          <a:schemeClr val="tx1"/>
                        </a:solidFill>
                        <a:effectLst/>
                        <a:latin typeface="Arial Unicode MS" pitchFamily="50" charset="-127"/>
                        <a:ea typeface="Arial Unicode MS" pitchFamily="50" charset="-127"/>
                      </a:endParaRPr>
                    </a:p>
                  </a:txBody>
                  <a:tcPr marL="71994" marR="71994" marT="46788" marB="46788" anchor="ctr" anchorCtr="1" horzOverflow="overflow">
                    <a:lnL>
                      <a:noFill/>
                    </a:lnL>
                    <a:lnR w="19050" cap="flat" cmpd="sng" algn="ctr">
                      <a:solidFill>
                        <a:schemeClr val="bg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Arial Unicode MS" pitchFamily="50" charset="-127"/>
                          <a:ea typeface="Arial Unicode MS" pitchFamily="50" charset="-127"/>
                        </a:rPr>
                        <a:t>34</a:t>
                      </a:r>
                    </a:p>
                  </a:txBody>
                  <a:tcPr marL="91437" marR="91437" marT="45700" marB="457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Arial Unicode MS" pitchFamily="50" charset="-127"/>
                          <a:ea typeface="Arial Unicode MS" pitchFamily="50" charset="-127"/>
                        </a:rPr>
                        <a:t>12,663</a:t>
                      </a:r>
                    </a:p>
                  </a:txBody>
                  <a:tcPr marL="91437" marR="91437" marT="45700" marB="457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Arial Unicode MS" pitchFamily="50" charset="-127"/>
                          <a:ea typeface="Arial Unicode MS" pitchFamily="50" charset="-127"/>
                        </a:rPr>
                        <a:t>6</a:t>
                      </a:r>
                    </a:p>
                  </a:txBody>
                  <a:tcPr marL="91437" marR="91437" marT="45700" marB="457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Arial Unicode MS" pitchFamily="50" charset="-127"/>
                          <a:ea typeface="Arial Unicode MS" pitchFamily="50" charset="-127"/>
                        </a:rPr>
                        <a:t>4,835</a:t>
                      </a:r>
                    </a:p>
                  </a:txBody>
                  <a:tcPr marL="91437" marR="91437" marT="45700" marB="45700" anchor="ctr" horzOverflow="overflow">
                    <a:lnL w="19050" cap="flat" cmpd="sng" algn="ctr">
                      <a:solidFill>
                        <a:schemeClr val="bg1"/>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439053016"/>
                  </a:ext>
                </a:extLst>
              </a:tr>
              <a:tr h="246004">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000" b="0" i="0" u="none" strike="noStrike" cap="none" normalizeH="0" baseline="0" smtClean="0">
                          <a:ln>
                            <a:noFill/>
                          </a:ln>
                          <a:solidFill>
                            <a:schemeClr val="tx1"/>
                          </a:solidFill>
                          <a:effectLst/>
                          <a:latin typeface="Arial Unicode MS" pitchFamily="50" charset="-127"/>
                          <a:ea typeface="Arial Unicode MS" pitchFamily="50" charset="-127"/>
                        </a:rPr>
                        <a:t>Welfare</a:t>
                      </a:r>
                      <a:endParaRPr kumimoji="1" lang="ko-KR" altLang="en-US" sz="1000" b="0" i="0" u="none" strike="noStrike" cap="none" normalizeH="0" baseline="0" smtClean="0">
                        <a:ln>
                          <a:noFill/>
                        </a:ln>
                        <a:solidFill>
                          <a:schemeClr val="tx1"/>
                        </a:solidFill>
                        <a:effectLst/>
                        <a:latin typeface="Arial Unicode MS" pitchFamily="50" charset="-127"/>
                        <a:ea typeface="Arial Unicode MS" pitchFamily="50" charset="-127"/>
                      </a:endParaRPr>
                    </a:p>
                  </a:txBody>
                  <a:tcPr marL="71994" marR="71994" marT="46788" marB="46788" anchor="ctr" anchorCtr="1" horzOverflow="overflow">
                    <a:lnL>
                      <a:noFill/>
                    </a:lnL>
                    <a:lnR w="19050" cap="flat" cmpd="sng" algn="ctr">
                      <a:solidFill>
                        <a:schemeClr val="bg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Arial Unicode MS" pitchFamily="50" charset="-127"/>
                          <a:ea typeface="Arial Unicode MS" pitchFamily="50" charset="-127"/>
                        </a:rPr>
                        <a:t>15</a:t>
                      </a:r>
                    </a:p>
                  </a:txBody>
                  <a:tcPr marL="91437" marR="91437" marT="45700" marB="457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Arial Unicode MS" pitchFamily="50" charset="-127"/>
                          <a:ea typeface="Arial Unicode MS" pitchFamily="50" charset="-127"/>
                        </a:rPr>
                        <a:t>5,550</a:t>
                      </a:r>
                    </a:p>
                  </a:txBody>
                  <a:tcPr marL="91437" marR="91437" marT="45700" marB="457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Arial Unicode MS" pitchFamily="50" charset="-127"/>
                          <a:ea typeface="Arial Unicode MS" pitchFamily="50" charset="-127"/>
                        </a:rPr>
                        <a:t>-</a:t>
                      </a:r>
                    </a:p>
                  </a:txBody>
                  <a:tcPr marL="91437" marR="91437" marT="45700" marB="457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Arial Unicode MS" pitchFamily="50" charset="-127"/>
                          <a:ea typeface="Arial Unicode MS" pitchFamily="50" charset="-127"/>
                        </a:rPr>
                        <a:t>-</a:t>
                      </a:r>
                    </a:p>
                  </a:txBody>
                  <a:tcPr marL="91437" marR="91437" marT="45700" marB="45700" anchor="ctr" horzOverflow="overflow">
                    <a:lnL w="19050" cap="flat" cmpd="sng" algn="ctr">
                      <a:solidFill>
                        <a:schemeClr val="bg1"/>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4001851189"/>
                  </a:ext>
                </a:extLst>
              </a:tr>
              <a:tr h="246004">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000" b="0" i="0" u="none" strike="noStrike" cap="none" normalizeH="0" baseline="0" smtClean="0">
                          <a:ln>
                            <a:noFill/>
                          </a:ln>
                          <a:solidFill>
                            <a:schemeClr val="tx1"/>
                          </a:solidFill>
                          <a:effectLst/>
                          <a:latin typeface="Arial Unicode MS" pitchFamily="50" charset="-127"/>
                          <a:ea typeface="Arial Unicode MS" pitchFamily="50" charset="-127"/>
                        </a:rPr>
                        <a:t>Harbor</a:t>
                      </a:r>
                      <a:endParaRPr kumimoji="1" lang="ko-KR" altLang="en-US" sz="1000" b="0" i="0" u="none" strike="noStrike" cap="none" normalizeH="0" baseline="0" smtClean="0">
                        <a:ln>
                          <a:noFill/>
                        </a:ln>
                        <a:solidFill>
                          <a:schemeClr val="tx1"/>
                        </a:solidFill>
                        <a:effectLst/>
                        <a:latin typeface="Arial Unicode MS" pitchFamily="50" charset="-127"/>
                        <a:ea typeface="Arial Unicode MS" pitchFamily="50" charset="-127"/>
                      </a:endParaRPr>
                    </a:p>
                  </a:txBody>
                  <a:tcPr marL="71994" marR="71994" marT="46788" marB="46788" anchor="ctr" anchorCtr="1" horzOverflow="overflow">
                    <a:lnL>
                      <a:noFill/>
                    </a:lnL>
                    <a:lnR w="19050" cap="flat" cmpd="sng" algn="ctr">
                      <a:solidFill>
                        <a:schemeClr val="bg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Arial Unicode MS" pitchFamily="50" charset="-127"/>
                          <a:ea typeface="Arial Unicode MS" pitchFamily="50" charset="-127"/>
                        </a:rPr>
                        <a:t>12</a:t>
                      </a:r>
                    </a:p>
                  </a:txBody>
                  <a:tcPr marL="91437" marR="91437" marT="45700" marB="457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Arial Unicode MS" pitchFamily="50" charset="-127"/>
                          <a:ea typeface="Arial Unicode MS" pitchFamily="50" charset="-127"/>
                        </a:rPr>
                        <a:t>61,231</a:t>
                      </a:r>
                    </a:p>
                  </a:txBody>
                  <a:tcPr marL="91437" marR="91437" marT="45700" marB="457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Arial Unicode MS" pitchFamily="50" charset="-127"/>
                          <a:ea typeface="Arial Unicode MS" pitchFamily="50" charset="-127"/>
                        </a:rPr>
                        <a:t>5</a:t>
                      </a:r>
                    </a:p>
                  </a:txBody>
                  <a:tcPr marL="91437" marR="91437" marT="45700" marB="457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Arial Unicode MS" pitchFamily="50" charset="-127"/>
                          <a:ea typeface="Arial Unicode MS" pitchFamily="50" charset="-127"/>
                        </a:rPr>
                        <a:t>11,204</a:t>
                      </a:r>
                    </a:p>
                  </a:txBody>
                  <a:tcPr marL="91437" marR="91437" marT="45700" marB="45700" anchor="ctr" horzOverflow="overflow">
                    <a:lnL w="19050" cap="flat" cmpd="sng" algn="ctr">
                      <a:solidFill>
                        <a:schemeClr val="bg1"/>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597830731"/>
                  </a:ext>
                </a:extLst>
              </a:tr>
              <a:tr h="246004">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000" b="0" i="0" u="none" strike="noStrike" cap="none" normalizeH="0" baseline="0" smtClean="0">
                          <a:ln>
                            <a:noFill/>
                          </a:ln>
                          <a:solidFill>
                            <a:schemeClr val="tx1"/>
                          </a:solidFill>
                          <a:effectLst/>
                          <a:latin typeface="Arial Unicode MS" pitchFamily="50" charset="-127"/>
                          <a:ea typeface="Arial Unicode MS" pitchFamily="50" charset="-127"/>
                        </a:rPr>
                        <a:t>Airport</a:t>
                      </a:r>
                      <a:endParaRPr kumimoji="1" lang="ko-KR" altLang="en-US" sz="1000" b="0" i="0" u="none" strike="noStrike" cap="none" normalizeH="0" baseline="0" smtClean="0">
                        <a:ln>
                          <a:noFill/>
                        </a:ln>
                        <a:solidFill>
                          <a:schemeClr val="tx1"/>
                        </a:solidFill>
                        <a:effectLst/>
                        <a:latin typeface="Arial Unicode MS" pitchFamily="50" charset="-127"/>
                        <a:ea typeface="Arial Unicode MS" pitchFamily="50" charset="-127"/>
                      </a:endParaRPr>
                    </a:p>
                  </a:txBody>
                  <a:tcPr marL="71994" marR="71994" marT="46788" marB="46788" anchor="ctr" anchorCtr="1" horzOverflow="overflow">
                    <a:lnL>
                      <a:noFill/>
                    </a:lnL>
                    <a:lnR w="19050" cap="flat" cmpd="sng" algn="ctr">
                      <a:solidFill>
                        <a:schemeClr val="bg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Arial Unicode MS" pitchFamily="50" charset="-127"/>
                          <a:ea typeface="Arial Unicode MS" pitchFamily="50" charset="-127"/>
                        </a:rPr>
                        <a:t>13</a:t>
                      </a:r>
                    </a:p>
                  </a:txBody>
                  <a:tcPr marL="91437" marR="91437" marT="45700" marB="457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Arial Unicode MS" pitchFamily="50" charset="-127"/>
                          <a:ea typeface="Arial Unicode MS" pitchFamily="50" charset="-127"/>
                        </a:rPr>
                        <a:t>7,759</a:t>
                      </a:r>
                    </a:p>
                  </a:txBody>
                  <a:tcPr marL="91437" marR="91437" marT="45700" marB="457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Arial Unicode MS" pitchFamily="50" charset="-127"/>
                          <a:ea typeface="Arial Unicode MS" pitchFamily="50" charset="-127"/>
                        </a:rPr>
                        <a:t>1</a:t>
                      </a:r>
                    </a:p>
                  </a:txBody>
                  <a:tcPr marL="91437" marR="91437" marT="45700" marB="457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Arial Unicode MS" pitchFamily="50" charset="-127"/>
                          <a:ea typeface="Arial Unicode MS" pitchFamily="50" charset="-127"/>
                        </a:rPr>
                        <a:t>502</a:t>
                      </a:r>
                    </a:p>
                  </a:txBody>
                  <a:tcPr marL="91437" marR="91437" marT="45700" marB="45700" anchor="ctr" horzOverflow="overflow">
                    <a:lnL w="19050" cap="flat" cmpd="sng" algn="ctr">
                      <a:solidFill>
                        <a:schemeClr val="bg1"/>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335763996"/>
                  </a:ext>
                </a:extLst>
              </a:tr>
              <a:tr h="246004">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000" b="0" i="0" u="none" strike="noStrike" cap="none" normalizeH="0" baseline="0" smtClean="0">
                          <a:ln>
                            <a:noFill/>
                          </a:ln>
                          <a:solidFill>
                            <a:schemeClr val="tx1"/>
                          </a:solidFill>
                          <a:effectLst/>
                          <a:latin typeface="Arial Unicode MS" pitchFamily="50" charset="-127"/>
                          <a:ea typeface="Arial Unicode MS" pitchFamily="50" charset="-127"/>
                        </a:rPr>
                        <a:t>Railroad</a:t>
                      </a:r>
                      <a:endParaRPr kumimoji="1" lang="ko-KR" altLang="en-US" sz="1000" b="0" i="0" u="none" strike="noStrike" cap="none" normalizeH="0" baseline="0" smtClean="0">
                        <a:ln>
                          <a:noFill/>
                        </a:ln>
                        <a:solidFill>
                          <a:schemeClr val="tx1"/>
                        </a:solidFill>
                        <a:effectLst/>
                        <a:latin typeface="Arial Unicode MS" pitchFamily="50" charset="-127"/>
                        <a:ea typeface="Arial Unicode MS" pitchFamily="50" charset="-127"/>
                      </a:endParaRPr>
                    </a:p>
                  </a:txBody>
                  <a:tcPr marL="71994" marR="71994" marT="46788" marB="46788" anchor="ctr" anchorCtr="1" horzOverflow="overflow">
                    <a:lnL>
                      <a:noFill/>
                    </a:lnL>
                    <a:lnR w="19050" cap="flat" cmpd="sng" algn="ctr">
                      <a:solidFill>
                        <a:schemeClr val="bg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Arial Unicode MS" pitchFamily="50" charset="-127"/>
                          <a:ea typeface="Arial Unicode MS" pitchFamily="50" charset="-127"/>
                        </a:rPr>
                        <a:t>11</a:t>
                      </a:r>
                    </a:p>
                  </a:txBody>
                  <a:tcPr marL="91437" marR="91437" marT="45700" marB="457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Arial Unicode MS" pitchFamily="50" charset="-127"/>
                          <a:ea typeface="Arial Unicode MS" pitchFamily="50" charset="-127"/>
                        </a:rPr>
                        <a:t>169,977</a:t>
                      </a:r>
                    </a:p>
                  </a:txBody>
                  <a:tcPr marL="91437" marR="91437" marT="45700" marB="457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Arial Unicode MS" pitchFamily="50" charset="-127"/>
                          <a:ea typeface="Arial Unicode MS" pitchFamily="50" charset="-127"/>
                        </a:rPr>
                        <a:t>7</a:t>
                      </a:r>
                    </a:p>
                  </a:txBody>
                  <a:tcPr marL="91437" marR="91437" marT="45700" marB="457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Arial Unicode MS" pitchFamily="50" charset="-127"/>
                          <a:ea typeface="Arial Unicode MS" pitchFamily="50" charset="-127"/>
                        </a:rPr>
                        <a:t>115,130</a:t>
                      </a:r>
                    </a:p>
                  </a:txBody>
                  <a:tcPr marL="91437" marR="91437" marT="45700" marB="45700" anchor="ctr" horzOverflow="overflow">
                    <a:lnL w="19050" cap="flat" cmpd="sng" algn="ctr">
                      <a:solidFill>
                        <a:schemeClr val="bg1"/>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50848469"/>
                  </a:ext>
                </a:extLst>
              </a:tr>
              <a:tr h="246004">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000" b="0" i="0" u="none" strike="noStrike" cap="none" normalizeH="0" baseline="0" smtClean="0">
                          <a:ln>
                            <a:noFill/>
                          </a:ln>
                          <a:solidFill>
                            <a:schemeClr val="tx1"/>
                          </a:solidFill>
                          <a:effectLst/>
                          <a:latin typeface="Arial Unicode MS" pitchFamily="50" charset="-127"/>
                          <a:ea typeface="Arial Unicode MS" pitchFamily="50" charset="-127"/>
                        </a:rPr>
                        <a:t>Distribution</a:t>
                      </a:r>
                      <a:endParaRPr kumimoji="1" lang="ko-KR" altLang="en-US" sz="1000" b="0" i="0" u="none" strike="noStrike" cap="none" normalizeH="0" baseline="0" smtClean="0">
                        <a:ln>
                          <a:noFill/>
                        </a:ln>
                        <a:solidFill>
                          <a:schemeClr val="tx1"/>
                        </a:solidFill>
                        <a:effectLst/>
                        <a:latin typeface="Arial Unicode MS" pitchFamily="50" charset="-127"/>
                        <a:ea typeface="Arial Unicode MS" pitchFamily="50" charset="-127"/>
                      </a:endParaRPr>
                    </a:p>
                  </a:txBody>
                  <a:tcPr marL="71994" marR="71994" marT="46788" marB="46788" anchor="ctr" anchorCtr="1" horzOverflow="overflow">
                    <a:lnL>
                      <a:noFill/>
                    </a:lnL>
                    <a:lnR w="19050" cap="flat" cmpd="sng" algn="ctr">
                      <a:solidFill>
                        <a:schemeClr val="bg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Arial Unicode MS" pitchFamily="50" charset="-127"/>
                          <a:ea typeface="Arial Unicode MS" pitchFamily="50" charset="-127"/>
                        </a:rPr>
                        <a:t>4</a:t>
                      </a:r>
                    </a:p>
                  </a:txBody>
                  <a:tcPr marL="91437" marR="91437" marT="45700" marB="457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Arial Unicode MS" pitchFamily="50" charset="-127"/>
                          <a:ea typeface="Arial Unicode MS" pitchFamily="50" charset="-127"/>
                        </a:rPr>
                        <a:t>10,352</a:t>
                      </a:r>
                    </a:p>
                  </a:txBody>
                  <a:tcPr marL="91437" marR="91437" marT="45700" marB="457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Arial Unicode MS" pitchFamily="50" charset="-127"/>
                          <a:ea typeface="Arial Unicode MS" pitchFamily="50" charset="-127"/>
                        </a:rPr>
                        <a:t>2</a:t>
                      </a:r>
                    </a:p>
                  </a:txBody>
                  <a:tcPr marL="91437" marR="91437" marT="45700" marB="457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Arial Unicode MS" pitchFamily="50" charset="-127"/>
                          <a:ea typeface="Arial Unicode MS" pitchFamily="50" charset="-127"/>
                        </a:rPr>
                        <a:t>5,091</a:t>
                      </a:r>
                    </a:p>
                  </a:txBody>
                  <a:tcPr marL="91437" marR="91437" marT="45700" marB="45700" anchor="ctr" horzOverflow="overflow">
                    <a:lnL w="19050" cap="flat" cmpd="sng" algn="ctr">
                      <a:solidFill>
                        <a:schemeClr val="bg1"/>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939905322"/>
                  </a:ext>
                </a:extLst>
              </a:tr>
              <a:tr h="246004">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000" b="0" i="0" u="none" strike="noStrike" cap="none" normalizeH="0" baseline="0" smtClean="0">
                          <a:ln>
                            <a:noFill/>
                          </a:ln>
                          <a:solidFill>
                            <a:schemeClr val="tx1"/>
                          </a:solidFill>
                          <a:effectLst/>
                          <a:latin typeface="Arial Unicode MS" pitchFamily="50" charset="-127"/>
                          <a:ea typeface="Arial Unicode MS" pitchFamily="50" charset="-127"/>
                        </a:rPr>
                        <a:t>ICT</a:t>
                      </a:r>
                      <a:endParaRPr kumimoji="1" lang="ko-KR" altLang="en-US" sz="1000" b="0" i="0" u="none" strike="noStrike" cap="none" normalizeH="0" baseline="0" smtClean="0">
                        <a:ln>
                          <a:noFill/>
                        </a:ln>
                        <a:solidFill>
                          <a:schemeClr val="tx1"/>
                        </a:solidFill>
                        <a:effectLst/>
                        <a:latin typeface="Arial Unicode MS" pitchFamily="50" charset="-127"/>
                        <a:ea typeface="Arial Unicode MS" pitchFamily="50" charset="-127"/>
                      </a:endParaRPr>
                    </a:p>
                  </a:txBody>
                  <a:tcPr marL="71994" marR="71994" marT="46788" marB="46788" anchor="ctr" anchorCtr="1" horzOverflow="overflow">
                    <a:lnL>
                      <a:noFill/>
                    </a:lnL>
                    <a:lnR w="19050" cap="flat" cmpd="sng" algn="ctr">
                      <a:solidFill>
                        <a:schemeClr val="bg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Arial Unicode MS" pitchFamily="50" charset="-127"/>
                          <a:ea typeface="Arial Unicode MS" pitchFamily="50" charset="-127"/>
                        </a:rPr>
                        <a:t>4</a:t>
                      </a:r>
                    </a:p>
                  </a:txBody>
                  <a:tcPr marL="91437" marR="91437" marT="45700" marB="457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Arial Unicode MS" pitchFamily="50" charset="-127"/>
                          <a:ea typeface="Arial Unicode MS" pitchFamily="50" charset="-127"/>
                        </a:rPr>
                        <a:t>2,092</a:t>
                      </a:r>
                    </a:p>
                  </a:txBody>
                  <a:tcPr marL="91437" marR="91437" marT="45700" marB="457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Arial Unicode MS" pitchFamily="50" charset="-127"/>
                          <a:ea typeface="Arial Unicode MS" pitchFamily="50" charset="-127"/>
                        </a:rPr>
                        <a:t>1</a:t>
                      </a:r>
                    </a:p>
                  </a:txBody>
                  <a:tcPr marL="91437" marR="91437" marT="45700" marB="457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Arial Unicode MS" pitchFamily="50" charset="-127"/>
                          <a:ea typeface="Arial Unicode MS" pitchFamily="50" charset="-127"/>
                        </a:rPr>
                        <a:t>444</a:t>
                      </a:r>
                    </a:p>
                  </a:txBody>
                  <a:tcPr marL="91437" marR="91437" marT="45700" marB="45700" anchor="ctr" horzOverflow="overflow">
                    <a:lnL w="19050" cap="flat" cmpd="sng" algn="ctr">
                      <a:solidFill>
                        <a:schemeClr val="bg1"/>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305563611"/>
                  </a:ext>
                </a:extLst>
              </a:tr>
              <a:tr h="246004">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000" b="0" i="0" u="none" strike="noStrike" cap="none" normalizeH="0" baseline="0" smtClean="0">
                          <a:ln>
                            <a:noFill/>
                          </a:ln>
                          <a:solidFill>
                            <a:schemeClr val="tx1"/>
                          </a:solidFill>
                          <a:effectLst/>
                          <a:latin typeface="Arial Unicode MS" pitchFamily="50" charset="-127"/>
                          <a:ea typeface="Arial Unicode MS" pitchFamily="50" charset="-127"/>
                        </a:rPr>
                        <a:t>housing</a:t>
                      </a:r>
                      <a:endParaRPr kumimoji="1" lang="ko-KR" altLang="en-US" sz="1000" b="0" i="0" u="none" strike="noStrike" cap="none" normalizeH="0" baseline="0" smtClean="0">
                        <a:ln>
                          <a:noFill/>
                        </a:ln>
                        <a:solidFill>
                          <a:schemeClr val="tx1"/>
                        </a:solidFill>
                        <a:effectLst/>
                        <a:latin typeface="Arial Unicode MS" pitchFamily="50" charset="-127"/>
                        <a:ea typeface="Arial Unicode MS" pitchFamily="50" charset="-127"/>
                      </a:endParaRPr>
                    </a:p>
                  </a:txBody>
                  <a:tcPr marL="71994" marR="71994" marT="46788" marB="46788" anchor="ctr" anchorCtr="1" horzOverflow="overflow">
                    <a:lnL>
                      <a:noFill/>
                    </a:lnL>
                    <a:lnR w="19050" cap="flat" cmpd="sng" algn="ctr">
                      <a:solidFill>
                        <a:schemeClr val="bg1"/>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8AC6CD"/>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Arial Unicode MS" pitchFamily="50" charset="-127"/>
                          <a:ea typeface="Arial Unicode MS" pitchFamily="50" charset="-127"/>
                        </a:rPr>
                        <a:t>1</a:t>
                      </a:r>
                    </a:p>
                  </a:txBody>
                  <a:tcPr marL="91437" marR="91437" marT="45700" marB="457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8AC6CD"/>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Arial Unicode MS" pitchFamily="50" charset="-127"/>
                          <a:ea typeface="Arial Unicode MS" pitchFamily="50" charset="-127"/>
                        </a:rPr>
                        <a:t>223</a:t>
                      </a:r>
                    </a:p>
                  </a:txBody>
                  <a:tcPr marL="91437" marR="91437" marT="45700" marB="457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8AC6CD"/>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Arial Unicode MS" pitchFamily="50" charset="-127"/>
                          <a:ea typeface="Arial Unicode MS" pitchFamily="50" charset="-127"/>
                        </a:rPr>
                        <a:t>-</a:t>
                      </a:r>
                    </a:p>
                  </a:txBody>
                  <a:tcPr marL="91437" marR="91437" marT="45700" marB="457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8AC6CD"/>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Arial Unicode MS" pitchFamily="50" charset="-127"/>
                          <a:ea typeface="Arial Unicode MS" pitchFamily="50" charset="-127"/>
                        </a:rPr>
                        <a:t>-</a:t>
                      </a:r>
                    </a:p>
                  </a:txBody>
                  <a:tcPr marL="91437" marR="91437" marT="45700" marB="45700" anchor="ctr" horzOverflow="overflow">
                    <a:lnL w="19050" cap="flat" cmpd="sng" algn="ctr">
                      <a:solidFill>
                        <a:schemeClr val="bg1"/>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19050" cap="flat" cmpd="sng" algn="ctr">
                      <a:solidFill>
                        <a:srgbClr val="8AC6CD"/>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709225646"/>
                  </a:ext>
                </a:extLst>
              </a:tr>
              <a:tr h="246004">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000" b="1" i="0" u="none" strike="noStrike" cap="none" normalizeH="0" baseline="0" dirty="0" smtClean="0">
                          <a:ln>
                            <a:noFill/>
                          </a:ln>
                          <a:solidFill>
                            <a:schemeClr val="tx1"/>
                          </a:solidFill>
                          <a:effectLst/>
                          <a:latin typeface="Arial Unicode MS" pitchFamily="50" charset="-127"/>
                          <a:ea typeface="Arial Unicode MS" pitchFamily="50" charset="-127"/>
                        </a:rPr>
                        <a:t>Total</a:t>
                      </a:r>
                      <a:endParaRPr kumimoji="1" lang="ko-KR" altLang="en-US" sz="1000" b="1" i="0" u="none" strike="noStrike" cap="none" normalizeH="0" baseline="0" dirty="0" smtClean="0">
                        <a:ln>
                          <a:noFill/>
                        </a:ln>
                        <a:solidFill>
                          <a:schemeClr val="tx1"/>
                        </a:solidFill>
                        <a:effectLst/>
                        <a:latin typeface="Arial Unicode MS" pitchFamily="50" charset="-127"/>
                        <a:ea typeface="Arial Unicode MS" pitchFamily="50" charset="-127"/>
                      </a:endParaRPr>
                    </a:p>
                  </a:txBody>
                  <a:tcPr marL="71994" marR="71994" marT="46788" marB="46788" anchor="ctr" anchorCtr="1" horzOverflow="overflow">
                    <a:lnL>
                      <a:noFill/>
                    </a:lnL>
                    <a:lnR w="19050" cap="flat" cmpd="sng" algn="ctr">
                      <a:solidFill>
                        <a:schemeClr val="bg1"/>
                      </a:solidFill>
                      <a:prstDash val="solid"/>
                      <a:round/>
                      <a:headEnd type="none" w="med" len="med"/>
                      <a:tailEnd type="none" w="med" len="med"/>
                    </a:lnR>
                    <a:lnT w="19050" cap="flat" cmpd="sng" algn="ctr">
                      <a:solidFill>
                        <a:srgbClr val="8AC6CD"/>
                      </a:solidFill>
                      <a:prstDash val="solid"/>
                      <a:round/>
                      <a:headEnd type="none" w="med" len="med"/>
                      <a:tailEnd type="none" w="med" len="med"/>
                    </a:lnT>
                    <a:lnB w="19050" cap="flat" cmpd="sng" algn="ctr">
                      <a:solidFill>
                        <a:srgbClr val="8AC6CD"/>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1" i="0" u="none" strike="noStrike" cap="none" normalizeH="0" baseline="0" dirty="0" smtClean="0">
                          <a:ln>
                            <a:noFill/>
                          </a:ln>
                          <a:solidFill>
                            <a:srgbClr val="000000"/>
                          </a:solidFill>
                          <a:effectLst/>
                          <a:latin typeface="Arial Unicode MS" pitchFamily="50" charset="-127"/>
                          <a:ea typeface="Arial Unicode MS" pitchFamily="50" charset="-127"/>
                        </a:rPr>
                        <a:t>589</a:t>
                      </a:r>
                    </a:p>
                  </a:txBody>
                  <a:tcPr marL="91437" marR="91437" marT="45700" marB="457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rgbClr val="8AC6CD"/>
                      </a:solidFill>
                      <a:prstDash val="solid"/>
                      <a:round/>
                      <a:headEnd type="none" w="med" len="med"/>
                      <a:tailEnd type="none" w="med" len="med"/>
                    </a:lnT>
                    <a:lnB w="19050" cap="flat" cmpd="sng" algn="ctr">
                      <a:solidFill>
                        <a:srgbClr val="8AC6CD"/>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1" i="0" u="none" strike="noStrike" cap="none" normalizeH="0" baseline="0" dirty="0" smtClean="0">
                          <a:ln>
                            <a:noFill/>
                          </a:ln>
                          <a:solidFill>
                            <a:srgbClr val="000000"/>
                          </a:solidFill>
                          <a:effectLst/>
                          <a:latin typeface="Arial Unicode MS" pitchFamily="50" charset="-127"/>
                          <a:ea typeface="Arial Unicode MS" pitchFamily="50" charset="-127"/>
                        </a:rPr>
                        <a:t>664,426</a:t>
                      </a:r>
                    </a:p>
                  </a:txBody>
                  <a:tcPr marL="91437" marR="91437" marT="45700" marB="457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rgbClr val="8AC6CD"/>
                      </a:solidFill>
                      <a:prstDash val="solid"/>
                      <a:round/>
                      <a:headEnd type="none" w="med" len="med"/>
                      <a:tailEnd type="none" w="med" len="med"/>
                    </a:lnT>
                    <a:lnB w="19050" cap="flat" cmpd="sng" algn="ctr">
                      <a:solidFill>
                        <a:srgbClr val="8AC6CD"/>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1" i="0" u="none" strike="noStrike" cap="none" normalizeH="0" baseline="0" dirty="0" smtClean="0">
                          <a:ln>
                            <a:noFill/>
                          </a:ln>
                          <a:solidFill>
                            <a:srgbClr val="000000"/>
                          </a:solidFill>
                          <a:effectLst/>
                          <a:latin typeface="Arial Unicode MS" pitchFamily="50" charset="-127"/>
                          <a:ea typeface="Arial Unicode MS" pitchFamily="50" charset="-127"/>
                        </a:rPr>
                        <a:t>135</a:t>
                      </a:r>
                    </a:p>
                  </a:txBody>
                  <a:tcPr marL="91437" marR="91437" marT="45700" marB="457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rgbClr val="8AC6CD"/>
                      </a:solidFill>
                      <a:prstDash val="solid"/>
                      <a:round/>
                      <a:headEnd type="none" w="med" len="med"/>
                      <a:tailEnd type="none" w="med" len="med"/>
                    </a:lnT>
                    <a:lnB w="19050" cap="flat" cmpd="sng" algn="ctr">
                      <a:solidFill>
                        <a:srgbClr val="8AC6CD"/>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20000"/>
                        </a:spcBef>
                        <a:defRPr kumimoji="1" sz="24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20000"/>
                        </a:spcBef>
                        <a:defRPr kumimoji="1" sz="20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4pPr>
                      <a:lvl5pPr marL="2057400" indent="-228600" eaLnBrk="0" hangingPunct="0">
                        <a:spcBef>
                          <a:spcPct val="20000"/>
                        </a:spcBef>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1" i="0" u="none" strike="noStrike" cap="none" normalizeH="0" baseline="0" dirty="0" smtClean="0">
                          <a:ln>
                            <a:noFill/>
                          </a:ln>
                          <a:solidFill>
                            <a:srgbClr val="000000"/>
                          </a:solidFill>
                          <a:effectLst/>
                          <a:latin typeface="Arial Unicode MS" pitchFamily="50" charset="-127"/>
                          <a:ea typeface="Arial Unicode MS" pitchFamily="50" charset="-127"/>
                        </a:rPr>
                        <a:t>514,659</a:t>
                      </a:r>
                    </a:p>
                  </a:txBody>
                  <a:tcPr marL="91437" marR="91437" marT="45700" marB="45700" anchor="ctr" horzOverflow="overflow">
                    <a:lnL w="19050" cap="flat" cmpd="sng" algn="ctr">
                      <a:solidFill>
                        <a:schemeClr val="bg1"/>
                      </a:solidFill>
                      <a:prstDash val="solid"/>
                      <a:round/>
                      <a:headEnd type="none" w="med" len="med"/>
                      <a:tailEnd type="none" w="med" len="med"/>
                    </a:lnL>
                    <a:lnR>
                      <a:noFill/>
                    </a:lnR>
                    <a:lnT w="19050" cap="flat" cmpd="sng" algn="ctr">
                      <a:solidFill>
                        <a:srgbClr val="8AC6CD"/>
                      </a:solidFill>
                      <a:prstDash val="solid"/>
                      <a:round/>
                      <a:headEnd type="none" w="med" len="med"/>
                      <a:tailEnd type="none" w="med" len="med"/>
                    </a:lnT>
                    <a:lnB w="19050" cap="flat" cmpd="sng" algn="ctr">
                      <a:solidFill>
                        <a:srgbClr val="8AC6CD"/>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754185343"/>
                  </a:ext>
                </a:extLst>
              </a:tr>
            </a:tbl>
          </a:graphicData>
        </a:graphic>
      </p:graphicFrame>
      <p:sp>
        <p:nvSpPr>
          <p:cNvPr id="497769" name="TextBox 10"/>
          <p:cNvSpPr txBox="1">
            <a:spLocks noChangeArrowheads="1"/>
          </p:cNvSpPr>
          <p:nvPr/>
        </p:nvSpPr>
        <p:spPr bwMode="auto">
          <a:xfrm>
            <a:off x="7091363" y="2118187"/>
            <a:ext cx="1584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kumimoji="1" sz="3200">
                <a:solidFill>
                  <a:schemeClr val="tx1"/>
                </a:solidFill>
                <a:latin typeface="굴림" panose="020B0600000101010101" pitchFamily="50" charset="-127"/>
                <a:ea typeface="굴림" panose="020B0600000101010101" pitchFamily="50" charset="-127"/>
              </a:defRPr>
            </a:lvl1pPr>
            <a:lvl2pPr marL="742950" indent="-285750" latinLnBrk="1">
              <a:spcBef>
                <a:spcPct val="20000"/>
              </a:spcBef>
              <a:buChar char="–"/>
              <a:defRPr kumimoji="1" sz="2800">
                <a:solidFill>
                  <a:schemeClr val="tx1"/>
                </a:solidFill>
                <a:latin typeface="굴림" panose="020B0600000101010101" pitchFamily="50" charset="-127"/>
                <a:ea typeface="굴림" panose="020B0600000101010101" pitchFamily="50" charset="-127"/>
              </a:defRPr>
            </a:lvl2pPr>
            <a:lvl3pPr marL="1143000" indent="-228600" latinLnBrk="1">
              <a:spcBef>
                <a:spcPct val="20000"/>
              </a:spcBef>
              <a:buChar char="•"/>
              <a:defRPr kumimoji="1" sz="2400">
                <a:solidFill>
                  <a:schemeClr val="tx1"/>
                </a:solidFill>
                <a:latin typeface="굴림" panose="020B0600000101010101" pitchFamily="50" charset="-127"/>
                <a:ea typeface="굴림" panose="020B0600000101010101" pitchFamily="50" charset="-127"/>
              </a:defRPr>
            </a:lvl3pPr>
            <a:lvl4pPr marL="1600200" indent="-228600" latinLnBrk="1">
              <a:spcBef>
                <a:spcPct val="20000"/>
              </a:spcBef>
              <a:buChar char="–"/>
              <a:defRPr kumimoji="1" sz="2000">
                <a:solidFill>
                  <a:schemeClr val="tx1"/>
                </a:solidFill>
                <a:latin typeface="굴림" panose="020B0600000101010101" pitchFamily="50" charset="-127"/>
                <a:ea typeface="굴림" panose="020B0600000101010101" pitchFamily="50" charset="-127"/>
              </a:defRPr>
            </a:lvl4pPr>
            <a:lvl5pPr marL="2057400" indent="-228600" latinLnBrk="1">
              <a:spcBef>
                <a:spcPct val="20000"/>
              </a:spcBef>
              <a:buChar char="»"/>
              <a:defRPr kumimoji="1" sz="2000">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defRPr/>
            </a:pPr>
            <a:r>
              <a:rPr kumimoji="1" lang="en-US" altLang="ko-KR" sz="900" b="0" i="0" u="none" strike="noStrike" kern="1200" cap="none" spc="0" normalizeH="0" baseline="0" noProof="0" dirty="0" smtClean="0">
                <a:ln>
                  <a:noFill/>
                </a:ln>
                <a:solidFill>
                  <a:srgbClr val="000000"/>
                </a:solidFill>
                <a:effectLst/>
                <a:uLnTx/>
                <a:uFillTx/>
                <a:latin typeface="Arial Unicode MS" pitchFamily="50" charset="-127"/>
                <a:ea typeface="Arial Unicode MS" pitchFamily="50" charset="-127"/>
                <a:cs typeface="+mn-cs"/>
              </a:rPr>
              <a:t>(unit: 100 million KRW)</a:t>
            </a:r>
            <a:endParaRPr kumimoji="1" lang="ko-KR" altLang="en-US" sz="900" b="0" i="0" u="none" strike="noStrike" kern="1200" cap="none" spc="0" normalizeH="0" baseline="0" noProof="0" dirty="0" smtClean="0">
              <a:ln>
                <a:noFill/>
              </a:ln>
              <a:solidFill>
                <a:srgbClr val="000000"/>
              </a:solidFill>
              <a:effectLst/>
              <a:uLnTx/>
              <a:uFillTx/>
              <a:latin typeface="Arial Unicode MS" pitchFamily="50" charset="-127"/>
              <a:ea typeface="Arial Unicode MS" pitchFamily="50" charset="-127"/>
              <a:cs typeface="+mn-cs"/>
            </a:endParaRPr>
          </a:p>
        </p:txBody>
      </p:sp>
    </p:spTree>
    <p:extLst>
      <p:ext uri="{BB962C8B-B14F-4D97-AF65-F5344CB8AC3E}">
        <p14:creationId xmlns:p14="http://schemas.microsoft.com/office/powerpoint/2010/main" val="413207204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Box 2"/>
          <p:cNvSpPr txBox="1">
            <a:spLocks noChangeArrowheads="1"/>
          </p:cNvSpPr>
          <p:nvPr/>
        </p:nvSpPr>
        <p:spPr bwMode="auto">
          <a:xfrm>
            <a:off x="395536" y="1331361"/>
            <a:ext cx="8132762" cy="1897955"/>
          </a:xfrm>
          <a:prstGeom prst="rect">
            <a:avLst/>
          </a:prstGeom>
          <a:noFill/>
          <a:ln w="9525">
            <a:noFill/>
            <a:miter lim="800000"/>
            <a:headEnd/>
            <a:tailEnd/>
          </a:ln>
        </p:spPr>
        <p:txBody>
          <a:bodyPr anchor="ctr">
            <a:spAutoFit/>
          </a:bodyPr>
          <a:lstStyle/>
          <a:p>
            <a:pPr marL="342900" marR="0" lvl="1" indent="-342900" algn="just" defTabSz="914400" rtl="0" eaLnBrk="1" fontAlgn="base" latinLnBrk="1" hangingPunct="1">
              <a:lnSpc>
                <a:spcPct val="100000"/>
              </a:lnSpc>
              <a:spcBef>
                <a:spcPct val="50000"/>
              </a:spcBef>
              <a:spcAft>
                <a:spcPts val="300"/>
              </a:spcAft>
              <a:buClr>
                <a:srgbClr val="333399"/>
              </a:buClr>
              <a:buSzTx/>
              <a:buFont typeface="Wingdings" pitchFamily="2" charset="2"/>
              <a:buChar char=""/>
              <a:tabLst/>
              <a:defRPr/>
            </a:pPr>
            <a:r>
              <a:rPr kumimoji="1" lang="en-US" altLang="ko-KR" sz="2000" b="1" i="0" u="none" strike="noStrike" kern="1200" cap="none" spc="0" normalizeH="0" baseline="0" noProof="0" dirty="0">
                <a:ln>
                  <a:noFill/>
                </a:ln>
                <a:solidFill>
                  <a:schemeClr val="accent2"/>
                </a:solidFill>
                <a:effectLst/>
                <a:uLnTx/>
                <a:uFillTx/>
                <a:latin typeface="Arial" pitchFamily="34" charset="0"/>
                <a:ea typeface="굴림" panose="020B0600000101010101" pitchFamily="50" charset="-127"/>
                <a:cs typeface="Arial" pitchFamily="34" charset="0"/>
                <a:sym typeface="Monotype Sorts" pitchFamily="2" charset="2"/>
              </a:rPr>
              <a:t>PPP has undertaken </a:t>
            </a:r>
            <a:r>
              <a:rPr kumimoji="1" lang="en-US" altLang="ko-KR" sz="2000" b="1" i="0" u="none" strike="noStrike" kern="1200" cap="none" spc="0" normalizeH="0" baseline="0" noProof="0" dirty="0" smtClean="0">
                <a:ln>
                  <a:noFill/>
                </a:ln>
                <a:solidFill>
                  <a:schemeClr val="accent2"/>
                </a:solidFill>
                <a:effectLst/>
                <a:uLnTx/>
                <a:uFillTx/>
                <a:latin typeface="Arial" pitchFamily="34" charset="0"/>
                <a:ea typeface="굴림" panose="020B0600000101010101" pitchFamily="50" charset="-127"/>
                <a:cs typeface="Arial" pitchFamily="34" charset="0"/>
                <a:sym typeface="Monotype Sorts" pitchFamily="2" charset="2"/>
              </a:rPr>
              <a:t>a considerable </a:t>
            </a:r>
            <a:r>
              <a:rPr kumimoji="1" lang="en-US" altLang="ko-KR" sz="2000" b="1" i="0" u="none" strike="noStrike" kern="1200" cap="none" spc="0" normalizeH="0" baseline="0" noProof="0" dirty="0">
                <a:ln>
                  <a:noFill/>
                </a:ln>
                <a:solidFill>
                  <a:schemeClr val="accent2"/>
                </a:solidFill>
                <a:effectLst/>
                <a:uLnTx/>
                <a:uFillTx/>
                <a:latin typeface="Arial" pitchFamily="34" charset="0"/>
                <a:ea typeface="굴림" panose="020B0600000101010101" pitchFamily="50" charset="-127"/>
                <a:cs typeface="Arial" pitchFamily="34" charset="0"/>
                <a:sym typeface="Monotype Sorts" pitchFamily="2" charset="2"/>
              </a:rPr>
              <a:t>part of public investment, as the ratio of infrastructure investment through PPP ranges from 4% to 19.5%. </a:t>
            </a:r>
          </a:p>
          <a:p>
            <a:pPr marL="719138" marR="0" lvl="1" indent="-261938" algn="just" defTabSz="914400" rtl="0" eaLnBrk="1" fontAlgn="base" latinLnBrk="1" hangingPunct="1">
              <a:lnSpc>
                <a:spcPct val="100000"/>
              </a:lnSpc>
              <a:spcBef>
                <a:spcPts val="100"/>
              </a:spcBef>
              <a:spcAft>
                <a:spcPts val="600"/>
              </a:spcAft>
              <a:buClr>
                <a:srgbClr val="FF6600"/>
              </a:buClr>
              <a:buSzPct val="60000"/>
              <a:buFont typeface="Wingdings" pitchFamily="2" charset="2"/>
              <a:buChar char="l"/>
              <a:tabLst>
                <a:tab pos="1519238" algn="l"/>
                <a:tab pos="1527175" algn="l"/>
              </a:tabLst>
              <a:defRPr/>
            </a:pPr>
            <a:r>
              <a:rPr kumimoji="1" lang="en-US" altLang="ko-KR" sz="1800" b="0" i="0" u="none" strike="noStrike" kern="1200" cap="none" spc="0" normalizeH="0" baseline="0" noProof="0" dirty="0">
                <a:ln>
                  <a:noFill/>
                </a:ln>
                <a:solidFill>
                  <a:srgbClr val="000000"/>
                </a:solidFill>
                <a:effectLst/>
                <a:uLnTx/>
                <a:uFillTx/>
                <a:latin typeface="Arial" pitchFamily="34" charset="0"/>
                <a:ea typeface="굴림" panose="020B0600000101010101" pitchFamily="50" charset="-127"/>
                <a:cs typeface="+mn-cs"/>
                <a:sym typeface="Monotype Sorts" pitchFamily="2" charset="2"/>
              </a:rPr>
              <a:t>The promotion of PPP has helped ease constraints on the government’s financial resources, channeling the scarce resources into other demand areas. </a:t>
            </a:r>
          </a:p>
        </p:txBody>
      </p:sp>
      <p:sp>
        <p:nvSpPr>
          <p:cNvPr id="481283"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latinLnBrk="1">
              <a:spcBef>
                <a:spcPct val="20000"/>
              </a:spcBef>
              <a:buChar char="•"/>
              <a:defRPr kumimoji="1" sz="3200">
                <a:solidFill>
                  <a:schemeClr val="tx1"/>
                </a:solidFill>
                <a:latin typeface="굴림" panose="020B0600000101010101" pitchFamily="50" charset="-127"/>
                <a:ea typeface="굴림" panose="020B0600000101010101" pitchFamily="50" charset="-127"/>
              </a:defRPr>
            </a:lvl1pPr>
            <a:lvl2pPr marL="742950" indent="-285750" latinLnBrk="1">
              <a:spcBef>
                <a:spcPct val="20000"/>
              </a:spcBef>
              <a:buChar char="–"/>
              <a:defRPr kumimoji="1" sz="2800">
                <a:solidFill>
                  <a:schemeClr val="tx1"/>
                </a:solidFill>
                <a:latin typeface="굴림" panose="020B0600000101010101" pitchFamily="50" charset="-127"/>
                <a:ea typeface="굴림" panose="020B0600000101010101" pitchFamily="50" charset="-127"/>
              </a:defRPr>
            </a:lvl2pPr>
            <a:lvl3pPr marL="1143000" indent="-228600" latinLnBrk="1">
              <a:spcBef>
                <a:spcPct val="20000"/>
              </a:spcBef>
              <a:buChar char="•"/>
              <a:defRPr kumimoji="1" sz="2400">
                <a:solidFill>
                  <a:schemeClr val="tx1"/>
                </a:solidFill>
                <a:latin typeface="굴림" panose="020B0600000101010101" pitchFamily="50" charset="-127"/>
                <a:ea typeface="굴림" panose="020B0600000101010101" pitchFamily="50" charset="-127"/>
              </a:defRPr>
            </a:lvl3pPr>
            <a:lvl4pPr marL="1600200" indent="-228600" latinLnBrk="1">
              <a:spcBef>
                <a:spcPct val="20000"/>
              </a:spcBef>
              <a:buChar char="–"/>
              <a:defRPr kumimoji="1" sz="2000">
                <a:solidFill>
                  <a:schemeClr val="tx1"/>
                </a:solidFill>
                <a:latin typeface="굴림" panose="020B0600000101010101" pitchFamily="50" charset="-127"/>
                <a:ea typeface="굴림" panose="020B0600000101010101" pitchFamily="50" charset="-127"/>
              </a:defRPr>
            </a:lvl4pPr>
            <a:lvl5pPr marL="2057400" indent="-228600" latinLnBrk="1">
              <a:spcBef>
                <a:spcPct val="20000"/>
              </a:spcBef>
              <a:buChar char="»"/>
              <a:defRPr kumimoji="1" sz="2000">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defRPr/>
            </a:pPr>
            <a:endParaRPr kumimoji="1" lang="ko-KR" altLang="ko-KR" sz="1800" b="0" i="0" u="none" strike="noStrike" kern="1200" cap="none" spc="0" normalizeH="0" baseline="0" noProof="0" smtClean="0">
              <a:ln>
                <a:noFill/>
              </a:ln>
              <a:solidFill>
                <a:srgbClr val="000000"/>
              </a:solidFill>
              <a:effectLst/>
              <a:uLnTx/>
              <a:uFillTx/>
              <a:latin typeface="굴림" panose="020B0600000101010101" pitchFamily="50" charset="-127"/>
              <a:ea typeface="굴림" panose="020B0600000101010101" pitchFamily="50" charset="-127"/>
              <a:cs typeface="+mn-cs"/>
            </a:endParaRPr>
          </a:p>
        </p:txBody>
      </p:sp>
      <p:sp>
        <p:nvSpPr>
          <p:cNvPr id="481284" name="슬라이드 번호 개체 틀 3"/>
          <p:cNvSpPr txBox="1">
            <a:spLocks/>
          </p:cNvSpPr>
          <p:nvPr/>
        </p:nvSpPr>
        <p:spPr bwMode="auto">
          <a:xfrm>
            <a:off x="7092950" y="6453188"/>
            <a:ext cx="19161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5" tIns="45697" rIns="91395" bIns="45697" anchor="ctr"/>
          <a:lstStyle>
            <a:lvl1pPr latinLnBrk="1">
              <a:spcBef>
                <a:spcPct val="20000"/>
              </a:spcBef>
              <a:buChar char="•"/>
              <a:defRPr kumimoji="1" sz="3200">
                <a:solidFill>
                  <a:schemeClr val="tx1"/>
                </a:solidFill>
                <a:latin typeface="굴림" panose="020B0600000101010101" pitchFamily="50" charset="-127"/>
                <a:ea typeface="굴림" panose="020B0600000101010101" pitchFamily="50" charset="-127"/>
              </a:defRPr>
            </a:lvl1pPr>
            <a:lvl2pPr marL="742950" indent="-285750" latinLnBrk="1">
              <a:spcBef>
                <a:spcPct val="20000"/>
              </a:spcBef>
              <a:buChar char="–"/>
              <a:defRPr kumimoji="1" sz="2800">
                <a:solidFill>
                  <a:schemeClr val="tx1"/>
                </a:solidFill>
                <a:latin typeface="굴림" panose="020B0600000101010101" pitchFamily="50" charset="-127"/>
                <a:ea typeface="굴림" panose="020B0600000101010101" pitchFamily="50" charset="-127"/>
              </a:defRPr>
            </a:lvl2pPr>
            <a:lvl3pPr marL="1143000" indent="-228600" latinLnBrk="1">
              <a:spcBef>
                <a:spcPct val="20000"/>
              </a:spcBef>
              <a:buChar char="•"/>
              <a:defRPr kumimoji="1" sz="2400">
                <a:solidFill>
                  <a:schemeClr val="tx1"/>
                </a:solidFill>
                <a:latin typeface="굴림" panose="020B0600000101010101" pitchFamily="50" charset="-127"/>
                <a:ea typeface="굴림" panose="020B0600000101010101" pitchFamily="50" charset="-127"/>
              </a:defRPr>
            </a:lvl3pPr>
            <a:lvl4pPr marL="1600200" indent="-228600" latinLnBrk="1">
              <a:spcBef>
                <a:spcPct val="20000"/>
              </a:spcBef>
              <a:buChar char="–"/>
              <a:defRPr kumimoji="1" sz="2000">
                <a:solidFill>
                  <a:schemeClr val="tx1"/>
                </a:solidFill>
                <a:latin typeface="굴림" panose="020B0600000101010101" pitchFamily="50" charset="-127"/>
                <a:ea typeface="굴림" panose="020B0600000101010101" pitchFamily="50" charset="-127"/>
              </a:defRPr>
            </a:lvl4pPr>
            <a:lvl5pPr marL="2057400" indent="-228600" latinLnBrk="1">
              <a:spcBef>
                <a:spcPct val="20000"/>
              </a:spcBef>
              <a:buChar char="»"/>
              <a:defRPr kumimoji="1" sz="2000">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62284E5-9CF6-4BE0-9882-90E64155B338}" type="slidenum">
              <a:rPr kumimoji="1" lang="ko-KR" altLang="en-US" sz="1000" b="0" i="0" u="none" strike="noStrike" kern="1200" cap="none" spc="0" normalizeH="0" baseline="0" noProof="0" smtClean="0">
                <a:ln>
                  <a:noFill/>
                </a:ln>
                <a:solidFill>
                  <a:srgbClr val="000000"/>
                </a:solidFill>
                <a:effectLst/>
                <a:uLnTx/>
                <a:uFillTx/>
                <a:latin typeface="Arial" panose="020B0604020202020204" pitchFamily="34" charset="0"/>
                <a:ea typeface="굴림" panose="020B0600000101010101" pitchFamily="50" charset="-127"/>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1" lang="ko-KR" altLang="en-US" sz="1000" b="0" i="0" u="none" strike="noStrike" kern="1200" cap="none" spc="0" normalizeH="0" baseline="0" noProof="0" smtClean="0">
              <a:ln>
                <a:noFill/>
              </a:ln>
              <a:solidFill>
                <a:srgbClr val="000000"/>
              </a:solidFill>
              <a:effectLst/>
              <a:uLnTx/>
              <a:uFillTx/>
              <a:latin typeface="Arial" panose="020B0604020202020204" pitchFamily="34" charset="0"/>
              <a:ea typeface="굴림" panose="020B0600000101010101" pitchFamily="50" charset="-127"/>
              <a:cs typeface="Arial" panose="020B0604020202020204" pitchFamily="34" charset="0"/>
            </a:endParaRPr>
          </a:p>
        </p:txBody>
      </p:sp>
      <p:sp>
        <p:nvSpPr>
          <p:cNvPr id="481285" name="직사각형 10"/>
          <p:cNvSpPr>
            <a:spLocks noChangeArrowheads="1"/>
          </p:cNvSpPr>
          <p:nvPr/>
        </p:nvSpPr>
        <p:spPr bwMode="auto">
          <a:xfrm>
            <a:off x="520529" y="6305870"/>
            <a:ext cx="57610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kumimoji="1" sz="3200">
                <a:solidFill>
                  <a:schemeClr val="tx1"/>
                </a:solidFill>
                <a:latin typeface="굴림" panose="020B0600000101010101" pitchFamily="50" charset="-127"/>
                <a:ea typeface="굴림" panose="020B0600000101010101" pitchFamily="50" charset="-127"/>
              </a:defRPr>
            </a:lvl1pPr>
            <a:lvl2pPr marL="742950" indent="-285750" latinLnBrk="1">
              <a:spcBef>
                <a:spcPct val="20000"/>
              </a:spcBef>
              <a:buChar char="–"/>
              <a:defRPr kumimoji="1" sz="2800">
                <a:solidFill>
                  <a:schemeClr val="tx1"/>
                </a:solidFill>
                <a:latin typeface="굴림" panose="020B0600000101010101" pitchFamily="50" charset="-127"/>
                <a:ea typeface="굴림" panose="020B0600000101010101" pitchFamily="50" charset="-127"/>
              </a:defRPr>
            </a:lvl2pPr>
            <a:lvl3pPr marL="1143000" indent="-228600" latinLnBrk="1">
              <a:spcBef>
                <a:spcPct val="20000"/>
              </a:spcBef>
              <a:buChar char="•"/>
              <a:defRPr kumimoji="1" sz="2400">
                <a:solidFill>
                  <a:schemeClr val="tx1"/>
                </a:solidFill>
                <a:latin typeface="굴림" panose="020B0600000101010101" pitchFamily="50" charset="-127"/>
                <a:ea typeface="굴림" panose="020B0600000101010101" pitchFamily="50" charset="-127"/>
              </a:defRPr>
            </a:lvl3pPr>
            <a:lvl4pPr marL="1600200" indent="-228600" latinLnBrk="1">
              <a:spcBef>
                <a:spcPct val="20000"/>
              </a:spcBef>
              <a:buChar char="–"/>
              <a:defRPr kumimoji="1" sz="2000">
                <a:solidFill>
                  <a:schemeClr val="tx1"/>
                </a:solidFill>
                <a:latin typeface="굴림" panose="020B0600000101010101" pitchFamily="50" charset="-127"/>
                <a:ea typeface="굴림" panose="020B0600000101010101" pitchFamily="50" charset="-127"/>
              </a:defRPr>
            </a:lvl4pPr>
            <a:lvl5pPr marL="2057400" indent="-228600" latinLnBrk="1">
              <a:spcBef>
                <a:spcPct val="20000"/>
              </a:spcBef>
              <a:buChar char="»"/>
              <a:defRPr kumimoji="1" sz="2000">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ko-KR"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굴림" panose="020B0600000101010101" pitchFamily="50" charset="-127"/>
                <a:cs typeface="Times New Roman" panose="02020603050405020304" pitchFamily="18" charset="0"/>
              </a:rPr>
              <a:t>Note: PPP Investment = executed amounts of BTO projects and BTL railroad projects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ko-KR"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굴림" panose="020B0600000101010101" pitchFamily="50" charset="-127"/>
                <a:cs typeface="Times New Roman" panose="02020603050405020304" pitchFamily="18" charset="0"/>
              </a:rPr>
              <a:t>Source: PIMAC Internal data</a:t>
            </a:r>
            <a:endParaRPr kumimoji="1" lang="ko-KR" altLang="en-US"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굴림" panose="020B0600000101010101" pitchFamily="50" charset="-127"/>
              <a:cs typeface="Times New Roman" panose="02020603050405020304" pitchFamily="18" charset="0"/>
            </a:endParaRPr>
          </a:p>
        </p:txBody>
      </p:sp>
      <p:graphicFrame>
        <p:nvGraphicFramePr>
          <p:cNvPr id="481286" name="차트 10"/>
          <p:cNvGraphicFramePr>
            <a:graphicFrameLocks/>
          </p:cNvGraphicFramePr>
          <p:nvPr>
            <p:extLst>
              <p:ext uri="{D42A27DB-BD31-4B8C-83A1-F6EECF244321}">
                <p14:modId xmlns:p14="http://schemas.microsoft.com/office/powerpoint/2010/main" val="1709481152"/>
              </p:ext>
            </p:extLst>
          </p:nvPr>
        </p:nvGraphicFramePr>
        <p:xfrm>
          <a:off x="468771" y="3291341"/>
          <a:ext cx="8167687" cy="3097213"/>
        </p:xfrm>
        <a:graphic>
          <a:graphicData uri="http://schemas.openxmlformats.org/presentationml/2006/ole">
            <mc:AlternateContent xmlns:mc="http://schemas.openxmlformats.org/markup-compatibility/2006">
              <mc:Choice xmlns:v="urn:schemas-microsoft-com:vml" Requires="v">
                <p:oleObj spid="_x0000_s1113" name="워크시트" r:id="rId4" imgW="6286368" imgH="2905288" progId="Excel.Sheet.8">
                  <p:embed/>
                </p:oleObj>
              </mc:Choice>
              <mc:Fallback>
                <p:oleObj name="워크시트" r:id="rId4" imgW="6286368" imgH="2905288" progId="Excel.Sheet.8">
                  <p:embed/>
                  <p:pic>
                    <p:nvPicPr>
                      <p:cNvPr id="481286" name="차트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771" y="3291341"/>
                        <a:ext cx="8167687"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1287" name="Rectangle 2"/>
          <p:cNvSpPr txBox="1">
            <a:spLocks noChangeArrowheads="1"/>
          </p:cNvSpPr>
          <p:nvPr/>
        </p:nvSpPr>
        <p:spPr bwMode="auto">
          <a:xfrm>
            <a:off x="467270" y="404417"/>
            <a:ext cx="82804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spcBef>
                <a:spcPct val="20000"/>
              </a:spcBef>
              <a:buChar char="•"/>
              <a:defRPr kumimoji="1" sz="3200">
                <a:solidFill>
                  <a:schemeClr val="tx1"/>
                </a:solidFill>
                <a:latin typeface="굴림" panose="020B0600000101010101" pitchFamily="50" charset="-127"/>
                <a:ea typeface="굴림" panose="020B0600000101010101" pitchFamily="50" charset="-127"/>
              </a:defRPr>
            </a:lvl1pPr>
            <a:lvl2pPr marL="742950" indent="-285750" latinLnBrk="1">
              <a:spcBef>
                <a:spcPct val="20000"/>
              </a:spcBef>
              <a:buChar char="–"/>
              <a:defRPr kumimoji="1" sz="2800">
                <a:solidFill>
                  <a:schemeClr val="tx1"/>
                </a:solidFill>
                <a:latin typeface="굴림" panose="020B0600000101010101" pitchFamily="50" charset="-127"/>
                <a:ea typeface="굴림" panose="020B0600000101010101" pitchFamily="50" charset="-127"/>
              </a:defRPr>
            </a:lvl2pPr>
            <a:lvl3pPr marL="1143000" indent="-228600" latinLnBrk="1">
              <a:spcBef>
                <a:spcPct val="20000"/>
              </a:spcBef>
              <a:buChar char="•"/>
              <a:defRPr kumimoji="1" sz="2400">
                <a:solidFill>
                  <a:schemeClr val="tx1"/>
                </a:solidFill>
                <a:latin typeface="굴림" panose="020B0600000101010101" pitchFamily="50" charset="-127"/>
                <a:ea typeface="굴림" panose="020B0600000101010101" pitchFamily="50" charset="-127"/>
              </a:defRPr>
            </a:lvl3pPr>
            <a:lvl4pPr marL="1600200" indent="-228600" latinLnBrk="1">
              <a:spcBef>
                <a:spcPct val="20000"/>
              </a:spcBef>
              <a:buChar char="–"/>
              <a:defRPr kumimoji="1" sz="2000">
                <a:solidFill>
                  <a:schemeClr val="tx1"/>
                </a:solidFill>
                <a:latin typeface="굴림" panose="020B0600000101010101" pitchFamily="50" charset="-127"/>
                <a:ea typeface="굴림" panose="020B0600000101010101" pitchFamily="50" charset="-127"/>
              </a:defRPr>
            </a:lvl4pPr>
            <a:lvl5pPr marL="2057400" indent="-228600" latinLnBrk="1">
              <a:spcBef>
                <a:spcPct val="20000"/>
              </a:spcBef>
              <a:buChar char="»"/>
              <a:defRPr kumimoji="1" sz="2000">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9pPr>
          </a:lstStyle>
          <a:p>
            <a:pPr marL="0" marR="0" lvl="0" indent="0" algn="ctr" defTabSz="914400" rtl="0" eaLnBrk="1" fontAlgn="base" latinLnBrk="1" hangingPunct="1">
              <a:lnSpc>
                <a:spcPct val="90000"/>
              </a:lnSpc>
              <a:spcBef>
                <a:spcPct val="0"/>
              </a:spcBef>
              <a:spcAft>
                <a:spcPct val="0"/>
              </a:spcAft>
              <a:buClrTx/>
              <a:buSzTx/>
              <a:buFontTx/>
              <a:buNone/>
              <a:tabLst/>
              <a:defRPr/>
            </a:pPr>
            <a:r>
              <a:rPr lang="en-US" altLang="ko-KR" sz="2600" b="1" dirty="0" smtClean="0">
                <a:solidFill>
                  <a:srgbClr val="FFFFFF"/>
                </a:solidFill>
                <a:latin typeface="Arial" panose="020B0604020202020204" pitchFamily="34" charset="0"/>
                <a:ea typeface="Arial Unicode MS" pitchFamily="50" charset="-127"/>
              </a:rPr>
              <a:t>Performance of PPPs in Korea (3)</a:t>
            </a:r>
            <a:r>
              <a:rPr kumimoji="1" lang="en-US" altLang="ko-KR" sz="2600" b="1" i="0" u="none" strike="noStrike" kern="1200" cap="none" spc="0" normalizeH="0" baseline="0" noProof="0" dirty="0" smtClean="0">
                <a:ln>
                  <a:noFill/>
                </a:ln>
                <a:solidFill>
                  <a:srgbClr val="FFFFFF"/>
                </a:solidFill>
                <a:effectLst/>
                <a:uLnTx/>
                <a:uFillTx/>
                <a:latin typeface="Arial" panose="020B0604020202020204" pitchFamily="34" charset="0"/>
                <a:ea typeface="Arial Unicode MS" pitchFamily="50" charset="-127"/>
                <a:cs typeface="+mn-cs"/>
              </a:rPr>
              <a:t> </a:t>
            </a:r>
            <a:br>
              <a:rPr kumimoji="1" lang="en-US" altLang="ko-KR" sz="2600" b="1" i="0" u="none" strike="noStrike" kern="1200" cap="none" spc="0" normalizeH="0" baseline="0" noProof="0" dirty="0" smtClean="0">
                <a:ln>
                  <a:noFill/>
                </a:ln>
                <a:solidFill>
                  <a:srgbClr val="FFFFFF"/>
                </a:solidFill>
                <a:effectLst/>
                <a:uLnTx/>
                <a:uFillTx/>
                <a:latin typeface="Arial" panose="020B0604020202020204" pitchFamily="34" charset="0"/>
                <a:ea typeface="Arial Unicode MS" pitchFamily="50" charset="-127"/>
                <a:cs typeface="+mn-cs"/>
              </a:rPr>
            </a:br>
            <a:r>
              <a:rPr kumimoji="1" lang="en-US" altLang="ko-KR" sz="2600" b="1" i="0" u="none" strike="noStrike" kern="1200" cap="none" spc="0" normalizeH="0" baseline="0" noProof="0" dirty="0" smtClean="0">
                <a:ln>
                  <a:noFill/>
                </a:ln>
                <a:solidFill>
                  <a:srgbClr val="000000"/>
                </a:solidFill>
                <a:effectLst/>
                <a:uLnTx/>
                <a:uFillTx/>
                <a:latin typeface="Arial" panose="020B0604020202020204" pitchFamily="34" charset="0"/>
                <a:ea typeface="Arial Unicode MS" pitchFamily="50" charset="-127"/>
                <a:cs typeface="+mn-cs"/>
              </a:rPr>
              <a:t>PPP’s Contribution to Fiscal Budget </a:t>
            </a:r>
          </a:p>
          <a:p>
            <a:pPr marL="0" marR="0" lvl="0" indent="0" algn="ctr" defTabSz="914400" rtl="0" eaLnBrk="1" fontAlgn="base" latinLnBrk="1" hangingPunct="1">
              <a:lnSpc>
                <a:spcPct val="90000"/>
              </a:lnSpc>
              <a:spcBef>
                <a:spcPct val="0"/>
              </a:spcBef>
              <a:spcAft>
                <a:spcPct val="0"/>
              </a:spcAft>
              <a:buClrTx/>
              <a:buSzTx/>
              <a:buFontTx/>
              <a:buNone/>
              <a:tabLst/>
              <a:defRPr/>
            </a:pPr>
            <a:endParaRPr kumimoji="1" lang="en-US" altLang="ko-KR" sz="2600" b="1" i="0" u="none" strike="noStrike" kern="1200" cap="none" spc="0" normalizeH="0" baseline="0" noProof="0" dirty="0" smtClean="0">
              <a:ln>
                <a:noFill/>
              </a:ln>
              <a:solidFill>
                <a:srgbClr val="000000"/>
              </a:solidFill>
              <a:effectLst/>
              <a:uLnTx/>
              <a:uFillTx/>
              <a:latin typeface="Arial" panose="020B0604020202020204" pitchFamily="34" charset="0"/>
              <a:ea typeface="Arial Unicode MS" pitchFamily="50" charset="-127"/>
              <a:cs typeface="+mn-cs"/>
            </a:endParaRPr>
          </a:p>
        </p:txBody>
      </p:sp>
      <p:sp>
        <p:nvSpPr>
          <p:cNvPr id="481288" name="TextBox 9"/>
          <p:cNvSpPr txBox="1">
            <a:spLocks noChangeArrowheads="1"/>
          </p:cNvSpPr>
          <p:nvPr/>
        </p:nvSpPr>
        <p:spPr bwMode="auto">
          <a:xfrm>
            <a:off x="7523708" y="3075441"/>
            <a:ext cx="12239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kumimoji="1" sz="3200">
                <a:solidFill>
                  <a:schemeClr val="tx1"/>
                </a:solidFill>
                <a:latin typeface="굴림" panose="020B0600000101010101" pitchFamily="50" charset="-127"/>
                <a:ea typeface="굴림" panose="020B0600000101010101" pitchFamily="50" charset="-127"/>
              </a:defRPr>
            </a:lvl1pPr>
            <a:lvl2pPr marL="742950" indent="-285750" latinLnBrk="1">
              <a:spcBef>
                <a:spcPct val="20000"/>
              </a:spcBef>
              <a:buChar char="–"/>
              <a:defRPr kumimoji="1" sz="2800">
                <a:solidFill>
                  <a:schemeClr val="tx1"/>
                </a:solidFill>
                <a:latin typeface="굴림" panose="020B0600000101010101" pitchFamily="50" charset="-127"/>
                <a:ea typeface="굴림" panose="020B0600000101010101" pitchFamily="50" charset="-127"/>
              </a:defRPr>
            </a:lvl2pPr>
            <a:lvl3pPr marL="1143000" indent="-228600" latinLnBrk="1">
              <a:spcBef>
                <a:spcPct val="20000"/>
              </a:spcBef>
              <a:buChar char="•"/>
              <a:defRPr kumimoji="1" sz="2400">
                <a:solidFill>
                  <a:schemeClr val="tx1"/>
                </a:solidFill>
                <a:latin typeface="굴림" panose="020B0600000101010101" pitchFamily="50" charset="-127"/>
                <a:ea typeface="굴림" panose="020B0600000101010101" pitchFamily="50" charset="-127"/>
              </a:defRPr>
            </a:lvl3pPr>
            <a:lvl4pPr marL="1600200" indent="-228600" latinLnBrk="1">
              <a:spcBef>
                <a:spcPct val="20000"/>
              </a:spcBef>
              <a:buChar char="–"/>
              <a:defRPr kumimoji="1" sz="2000">
                <a:solidFill>
                  <a:schemeClr val="tx1"/>
                </a:solidFill>
                <a:latin typeface="굴림" panose="020B0600000101010101" pitchFamily="50" charset="-127"/>
                <a:ea typeface="굴림" panose="020B0600000101010101" pitchFamily="50" charset="-127"/>
              </a:defRPr>
            </a:lvl4pPr>
            <a:lvl5pPr marL="2057400" indent="-228600" latinLnBrk="1">
              <a:spcBef>
                <a:spcPct val="20000"/>
              </a:spcBef>
              <a:buChar char="»"/>
              <a:defRPr kumimoji="1" sz="2000">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defRPr/>
            </a:pPr>
            <a:r>
              <a:rPr kumimoji="1" lang="en-US" altLang="ko-KR" sz="800" b="0" i="0" u="none" strike="noStrike" kern="1200" cap="none" spc="0" normalizeH="0" baseline="0" noProof="0" dirty="0" smtClean="0">
                <a:ln>
                  <a:noFill/>
                </a:ln>
                <a:solidFill>
                  <a:srgbClr val="000000"/>
                </a:solidFill>
                <a:effectLst/>
                <a:uLnTx/>
                <a:uFillTx/>
                <a:latin typeface="Arial Unicode MS" pitchFamily="50" charset="-127"/>
                <a:ea typeface="Arial Unicode MS" pitchFamily="50" charset="-127"/>
                <a:cs typeface="+mn-cs"/>
              </a:rPr>
              <a:t>(Trillion KRW)</a:t>
            </a:r>
            <a:endParaRPr kumimoji="1" lang="ko-KR" altLang="en-US" sz="800" b="0" i="0" u="none" strike="noStrike" kern="1200" cap="none" spc="0" normalizeH="0" baseline="0" noProof="0" dirty="0" smtClean="0">
              <a:ln>
                <a:noFill/>
              </a:ln>
              <a:solidFill>
                <a:srgbClr val="000000"/>
              </a:solidFill>
              <a:effectLst/>
              <a:uLnTx/>
              <a:uFillTx/>
              <a:latin typeface="Arial Unicode MS" pitchFamily="50" charset="-127"/>
              <a:ea typeface="Arial Unicode MS" pitchFamily="50" charset="-127"/>
              <a:cs typeface="+mn-cs"/>
            </a:endParaRPr>
          </a:p>
        </p:txBody>
      </p:sp>
    </p:spTree>
    <p:extLst>
      <p:ext uri="{BB962C8B-B14F-4D97-AF65-F5344CB8AC3E}">
        <p14:creationId xmlns:p14="http://schemas.microsoft.com/office/powerpoint/2010/main" val="92741327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2690813" y="2755900"/>
            <a:ext cx="5625603" cy="523220"/>
          </a:xfrm>
          <a:prstGeom prst="rect">
            <a:avLst/>
          </a:prstGeom>
          <a:noFill/>
          <a:ln w="9525">
            <a:noFill/>
            <a:miter lim="800000"/>
            <a:headEnd/>
            <a:tailEnd/>
          </a:ln>
        </p:spPr>
        <p:txBody>
          <a:bodyPr wrap="square">
            <a:spAutoFit/>
          </a:bodyPr>
          <a:lstStyle/>
          <a:p>
            <a:pPr>
              <a:defRPr/>
            </a:pPr>
            <a:r>
              <a:rPr lang="en-US" altLang="ko-KR" b="1" spc="10" dirty="0" smtClean="0">
                <a:solidFill>
                  <a:srgbClr val="FFFFFF"/>
                </a:solidFill>
              </a:rPr>
              <a:t>Role of PIMAC in PPPs</a:t>
            </a:r>
          </a:p>
        </p:txBody>
      </p:sp>
      <p:sp>
        <p:nvSpPr>
          <p:cNvPr id="54275" name="Text Box 4"/>
          <p:cNvSpPr txBox="1">
            <a:spLocks noChangeArrowheads="1"/>
          </p:cNvSpPr>
          <p:nvPr/>
        </p:nvSpPr>
        <p:spPr bwMode="auto">
          <a:xfrm>
            <a:off x="1485900" y="2855913"/>
            <a:ext cx="1213794" cy="369332"/>
          </a:xfrm>
          <a:prstGeom prst="rect">
            <a:avLst/>
          </a:prstGeom>
          <a:noFill/>
          <a:ln w="9525">
            <a:noFill/>
            <a:miter lim="800000"/>
            <a:headEnd/>
            <a:tailEnd/>
          </a:ln>
        </p:spPr>
        <p:txBody>
          <a:bodyPr wrap="none">
            <a:spAutoFit/>
          </a:bodyPr>
          <a:lstStyle/>
          <a:p>
            <a:pPr>
              <a:spcBef>
                <a:spcPct val="50000"/>
              </a:spcBef>
            </a:pPr>
            <a:r>
              <a:rPr lang="en-US" altLang="ko-KR" sz="1800" dirty="0" smtClean="0">
                <a:solidFill>
                  <a:srgbClr val="FFFFFF"/>
                </a:solidFill>
                <a:latin typeface="HY견고딕" pitchFamily="18" charset="-127"/>
                <a:ea typeface="HY견고딕" pitchFamily="18" charset="-127"/>
              </a:rPr>
              <a:t>Part-02 </a:t>
            </a:r>
            <a:endParaRPr lang="en-US" altLang="ko-KR" sz="1800" dirty="0">
              <a:solidFill>
                <a:srgbClr val="FFFFFF"/>
              </a:solidFill>
              <a:latin typeface="HY견고딕" pitchFamily="18" charset="-127"/>
              <a:ea typeface="HY견고딕" pitchFamily="18" charset="-127"/>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슬라이드 번호 개체 틀 5"/>
          <p:cNvSpPr txBox="1">
            <a:spLocks noGrp="1"/>
          </p:cNvSpPr>
          <p:nvPr/>
        </p:nvSpPr>
        <p:spPr bwMode="auto">
          <a:xfrm>
            <a:off x="6804025" y="6381750"/>
            <a:ext cx="2133600" cy="476250"/>
          </a:xfrm>
          <a:prstGeom prst="rect">
            <a:avLst/>
          </a:prstGeom>
          <a:noFill/>
          <a:ln w="9525">
            <a:noFill/>
            <a:miter lim="800000"/>
            <a:headEnd/>
            <a:tailEnd/>
          </a:ln>
        </p:spPr>
        <p:txBody>
          <a:bodyPr/>
          <a:lstStyle/>
          <a:p>
            <a:pPr marL="0" marR="0" lvl="0" indent="0" algn="r" defTabSz="914400" rtl="0" eaLnBrk="1" fontAlgn="base" latinLnBrk="1" hangingPunct="1">
              <a:lnSpc>
                <a:spcPct val="100000"/>
              </a:lnSpc>
              <a:spcBef>
                <a:spcPct val="0"/>
              </a:spcBef>
              <a:spcAft>
                <a:spcPct val="0"/>
              </a:spcAft>
              <a:buClrTx/>
              <a:buSzTx/>
              <a:buFontTx/>
              <a:buNone/>
              <a:tabLst/>
              <a:defRPr/>
            </a:pPr>
            <a:fld id="{FCF691BE-E7C3-4386-8B41-D148F3101E79}" type="slidenum">
              <a:rPr kumimoji="1" lang="en-US" altLang="ko-KR" sz="1200" b="0" i="0" u="none" strike="noStrike" kern="1200" cap="none" spc="0" normalizeH="0" baseline="0" noProof="0">
                <a:ln>
                  <a:noFill/>
                </a:ln>
                <a:solidFill>
                  <a:srgbClr val="000000"/>
                </a:solidFill>
                <a:effectLst/>
                <a:uLnTx/>
                <a:uFillTx/>
                <a:latin typeface="굴림" pitchFamily="50" charset="-127"/>
                <a:ea typeface="굴림" pitchFamily="50" charset="-127"/>
                <a:cs typeface="+mn-cs"/>
              </a:rPr>
              <a:pPr marL="0" marR="0" lvl="0" indent="0" algn="r" defTabSz="914400" rtl="0" eaLnBrk="1" fontAlgn="base" latinLnBrk="1" hangingPunct="1">
                <a:lnSpc>
                  <a:spcPct val="100000"/>
                </a:lnSpc>
                <a:spcBef>
                  <a:spcPct val="0"/>
                </a:spcBef>
                <a:spcAft>
                  <a:spcPct val="0"/>
                </a:spcAft>
                <a:buClrTx/>
                <a:buSzTx/>
                <a:buFontTx/>
                <a:buNone/>
                <a:tabLst/>
                <a:defRPr/>
              </a:pPr>
              <a:t>8</a:t>
            </a:fld>
            <a:endParaRPr kumimoji="1" lang="en-US" altLang="ko-KR" sz="1200" b="0" i="0" u="none" strike="noStrike" kern="1200" cap="none" spc="0" normalizeH="0" baseline="0" noProof="0">
              <a:ln>
                <a:noFill/>
              </a:ln>
              <a:solidFill>
                <a:srgbClr val="000000"/>
              </a:solidFill>
              <a:effectLst/>
              <a:uLnTx/>
              <a:uFillTx/>
              <a:latin typeface="굴림" pitchFamily="50" charset="-127"/>
              <a:ea typeface="굴림" pitchFamily="50" charset="-127"/>
              <a:cs typeface="+mn-cs"/>
            </a:endParaRPr>
          </a:p>
        </p:txBody>
      </p:sp>
      <p:sp>
        <p:nvSpPr>
          <p:cNvPr id="5" name="Text Box 5"/>
          <p:cNvSpPr txBox="1">
            <a:spLocks noChangeArrowheads="1"/>
          </p:cNvSpPr>
          <p:nvPr/>
        </p:nvSpPr>
        <p:spPr bwMode="auto">
          <a:xfrm>
            <a:off x="642938" y="542925"/>
            <a:ext cx="6911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800">
                <a:solidFill>
                  <a:schemeClr val="tx1"/>
                </a:solidFill>
                <a:latin typeface="Arial" pitchFamily="34" charset="0"/>
                <a:ea typeface="굴림" pitchFamily="50" charset="-127"/>
              </a:defRPr>
            </a:lvl1pPr>
            <a:lvl2pPr marL="742950" indent="-285750">
              <a:defRPr kumimoji="1" sz="2800">
                <a:solidFill>
                  <a:schemeClr val="tx1"/>
                </a:solidFill>
                <a:latin typeface="Arial" pitchFamily="34" charset="0"/>
                <a:ea typeface="굴림" pitchFamily="50" charset="-127"/>
              </a:defRPr>
            </a:lvl2pPr>
            <a:lvl3pPr marL="1143000" indent="-228600">
              <a:defRPr kumimoji="1" sz="2800">
                <a:solidFill>
                  <a:schemeClr val="tx1"/>
                </a:solidFill>
                <a:latin typeface="Arial" pitchFamily="34" charset="0"/>
                <a:ea typeface="굴림" pitchFamily="50" charset="-127"/>
              </a:defRPr>
            </a:lvl3pPr>
            <a:lvl4pPr marL="1600200" indent="-228600">
              <a:defRPr kumimoji="1" sz="2800">
                <a:solidFill>
                  <a:schemeClr val="tx1"/>
                </a:solidFill>
                <a:latin typeface="Arial" pitchFamily="34" charset="0"/>
                <a:ea typeface="굴림" pitchFamily="50" charset="-127"/>
              </a:defRPr>
            </a:lvl4pPr>
            <a:lvl5pPr marL="2057400" indent="-228600">
              <a:defRPr kumimoji="1" sz="2800">
                <a:solidFill>
                  <a:schemeClr val="tx1"/>
                </a:solidFill>
                <a:latin typeface="Arial" pitchFamily="34" charset="0"/>
                <a:ea typeface="굴림" pitchFamily="50" charset="-127"/>
              </a:defRPr>
            </a:lvl5pPr>
            <a:lvl6pPr marL="2514600" indent="-228600" eaLnBrk="0" fontAlgn="base" hangingPunct="0">
              <a:spcBef>
                <a:spcPct val="0"/>
              </a:spcBef>
              <a:spcAft>
                <a:spcPct val="0"/>
              </a:spcAft>
              <a:defRPr kumimoji="1" sz="2800">
                <a:solidFill>
                  <a:schemeClr val="tx1"/>
                </a:solidFill>
                <a:latin typeface="Arial" pitchFamily="34" charset="0"/>
                <a:ea typeface="굴림" pitchFamily="50" charset="-127"/>
              </a:defRPr>
            </a:lvl6pPr>
            <a:lvl7pPr marL="2971800" indent="-228600" eaLnBrk="0" fontAlgn="base" hangingPunct="0">
              <a:spcBef>
                <a:spcPct val="0"/>
              </a:spcBef>
              <a:spcAft>
                <a:spcPct val="0"/>
              </a:spcAft>
              <a:defRPr kumimoji="1" sz="2800">
                <a:solidFill>
                  <a:schemeClr val="tx1"/>
                </a:solidFill>
                <a:latin typeface="Arial" pitchFamily="34" charset="0"/>
                <a:ea typeface="굴림" pitchFamily="50" charset="-127"/>
              </a:defRPr>
            </a:lvl7pPr>
            <a:lvl8pPr marL="3429000" indent="-228600" eaLnBrk="0" fontAlgn="base" hangingPunct="0">
              <a:spcBef>
                <a:spcPct val="0"/>
              </a:spcBef>
              <a:spcAft>
                <a:spcPct val="0"/>
              </a:spcAft>
              <a:defRPr kumimoji="1" sz="2800">
                <a:solidFill>
                  <a:schemeClr val="tx1"/>
                </a:solidFill>
                <a:latin typeface="Arial" pitchFamily="34" charset="0"/>
                <a:ea typeface="굴림" pitchFamily="50" charset="-127"/>
              </a:defRPr>
            </a:lvl8pPr>
            <a:lvl9pPr marL="3886200" indent="-228600" eaLnBrk="0" fontAlgn="base" hangingPunct="0">
              <a:spcBef>
                <a:spcPct val="0"/>
              </a:spcBef>
              <a:spcAft>
                <a:spcPct val="0"/>
              </a:spcAft>
              <a:defRPr kumimoji="1" sz="2800">
                <a:solidFill>
                  <a:schemeClr val="tx1"/>
                </a:solidFill>
                <a:latin typeface="Arial" pitchFamily="34" charset="0"/>
                <a:ea typeface="굴림" pitchFamily="50" charset="-127"/>
              </a:defRPr>
            </a:lvl9pPr>
          </a:lstStyle>
          <a:p>
            <a:pPr marL="0" marR="0" lvl="0" indent="0" algn="l" defTabSz="914400" rtl="0" eaLnBrk="1" fontAlgn="base" latinLnBrk="1" hangingPunct="1">
              <a:lnSpc>
                <a:spcPct val="100000"/>
              </a:lnSpc>
              <a:spcBef>
                <a:spcPct val="50000"/>
              </a:spcBef>
              <a:spcAft>
                <a:spcPct val="0"/>
              </a:spcAft>
              <a:buClrTx/>
              <a:buSzTx/>
              <a:buFontTx/>
              <a:buNone/>
              <a:tabLst/>
              <a:defRPr/>
            </a:pPr>
            <a:r>
              <a:rPr lang="en-US" altLang="ko-KR" b="1" dirty="0" smtClean="0">
                <a:solidFill>
                  <a:srgbClr val="FFFFFF"/>
                </a:solidFill>
                <a:ea typeface="Arial Unicode MS" pitchFamily="50" charset="-127"/>
                <a:cs typeface="Arial Unicode MS" pitchFamily="50" charset="-127"/>
              </a:rPr>
              <a:t>History of PIMAC</a:t>
            </a:r>
            <a:endParaRPr kumimoji="1" lang="en-US" altLang="ko-KR" sz="2800" b="1" i="0" u="none" strike="noStrike" kern="1200" cap="none" spc="0" normalizeH="0" baseline="0" noProof="0" dirty="0" smtClean="0">
              <a:ln>
                <a:noFill/>
              </a:ln>
              <a:solidFill>
                <a:srgbClr val="FFFFFF"/>
              </a:solidFill>
              <a:effectLst/>
              <a:uLnTx/>
              <a:uFillTx/>
              <a:latin typeface="Arial" pitchFamily="34" charset="0"/>
              <a:ea typeface="Arial Unicode MS" pitchFamily="50" charset="-127"/>
              <a:cs typeface="Arial Unicode MS" pitchFamily="50" charset="-127"/>
            </a:endParaRPr>
          </a:p>
        </p:txBody>
      </p:sp>
      <p:sp>
        <p:nvSpPr>
          <p:cNvPr id="6" name="Rectangle 1027"/>
          <p:cNvSpPr txBox="1">
            <a:spLocks noChangeArrowheads="1"/>
          </p:cNvSpPr>
          <p:nvPr/>
        </p:nvSpPr>
        <p:spPr>
          <a:xfrm>
            <a:off x="468313" y="1557338"/>
            <a:ext cx="8351837" cy="4681537"/>
          </a:xfrm>
          <a:prstGeom prst="rect">
            <a:avLst/>
          </a:prstGeom>
        </p:spPr>
        <p:txBody>
          <a:bodyPr/>
          <a:lstStyle/>
          <a:p>
            <a:pPr marL="342900" marR="0" lvl="0" indent="-342900" algn="l" defTabSz="914400" rtl="0" eaLnBrk="0" fontAlgn="base" latinLnBrk="1" hangingPunct="0">
              <a:lnSpc>
                <a:spcPct val="100000"/>
              </a:lnSpc>
              <a:spcBef>
                <a:spcPts val="600"/>
              </a:spcBef>
              <a:spcAft>
                <a:spcPts val="600"/>
              </a:spcAft>
              <a:buClr>
                <a:srgbClr val="333399">
                  <a:lumMod val="50000"/>
                </a:srgbClr>
              </a:buClr>
              <a:buSzTx/>
              <a:buFont typeface="Wingdings" pitchFamily="2" charset="2"/>
              <a:buChar char="q"/>
              <a:tabLst/>
              <a:defRPr/>
            </a:pPr>
            <a:r>
              <a:rPr kumimoji="1" lang="en-US" altLang="ko-KR" sz="2000" b="1" i="0" u="none" strike="noStrike" kern="0" cap="none" spc="0" normalizeH="0" baseline="0" noProof="0" dirty="0">
                <a:ln>
                  <a:noFill/>
                </a:ln>
                <a:solidFill>
                  <a:schemeClr val="accent2"/>
                </a:solidFill>
                <a:effectLst/>
                <a:uLnTx/>
                <a:uFillTx/>
                <a:latin typeface="Arial" pitchFamily="34" charset="0"/>
                <a:ea typeface="Arial Unicode MS" pitchFamily="50" charset="-127"/>
                <a:cs typeface="Arial" pitchFamily="34" charset="0"/>
              </a:rPr>
              <a:t>PIMAC (Public and Private Infrastructure Investment Management Center), is an affiliated body of </a:t>
            </a:r>
            <a:r>
              <a:rPr kumimoji="1" lang="en-US" altLang="ko-KR" sz="2000" b="1" i="0" u="none" strike="noStrike" kern="0" cap="none" spc="0" normalizeH="0" baseline="0" noProof="0" dirty="0" smtClean="0">
                <a:ln>
                  <a:noFill/>
                </a:ln>
                <a:solidFill>
                  <a:schemeClr val="accent2"/>
                </a:solidFill>
                <a:effectLst/>
                <a:uLnTx/>
                <a:uFillTx/>
                <a:latin typeface="Arial" pitchFamily="34" charset="0"/>
                <a:ea typeface="Arial Unicode MS" pitchFamily="50" charset="-127"/>
                <a:cs typeface="Arial" pitchFamily="34" charset="0"/>
              </a:rPr>
              <a:t>KDI (Korea Development Institute).</a:t>
            </a:r>
            <a:endParaRPr kumimoji="1" lang="en-US" altLang="ko-KR" sz="2000" b="1" i="0" u="none" strike="noStrike" kern="0" cap="none" spc="0" normalizeH="0" baseline="0" noProof="0" dirty="0">
              <a:ln>
                <a:noFill/>
              </a:ln>
              <a:solidFill>
                <a:schemeClr val="accent2"/>
              </a:solidFill>
              <a:effectLst/>
              <a:uLnTx/>
              <a:uFillTx/>
              <a:latin typeface="Arial" pitchFamily="34" charset="0"/>
              <a:ea typeface="Arial Unicode MS" pitchFamily="50" charset="-127"/>
              <a:cs typeface="Arial" pitchFamily="34" charset="0"/>
            </a:endParaRPr>
          </a:p>
          <a:p>
            <a:pPr marL="742950" marR="0" lvl="1" indent="-285750" algn="l" defTabSz="914400" rtl="0" eaLnBrk="0" fontAlgn="base" latinLnBrk="1" hangingPunct="0">
              <a:lnSpc>
                <a:spcPct val="100000"/>
              </a:lnSpc>
              <a:spcBef>
                <a:spcPts val="600"/>
              </a:spcBef>
              <a:spcAft>
                <a:spcPts val="600"/>
              </a:spcAft>
              <a:buClr>
                <a:srgbClr val="FF0000"/>
              </a:buClr>
              <a:buSzPct val="60000"/>
              <a:buFont typeface="Wingdings" pitchFamily="2" charset="2"/>
              <a:buChar char="l"/>
              <a:tabLst/>
              <a:defRPr/>
            </a:pPr>
            <a:r>
              <a:rPr kumimoji="1" lang="en-US" altLang="ko-KR" sz="1800" b="0" i="0" u="none" strike="noStrike" kern="0" cap="none" spc="0" normalizeH="0" baseline="0" noProof="0" dirty="0">
                <a:ln>
                  <a:noFill/>
                </a:ln>
                <a:solidFill>
                  <a:srgbClr val="000000"/>
                </a:solidFill>
                <a:effectLst/>
                <a:uLnTx/>
                <a:uFillTx/>
                <a:latin typeface="Arial" pitchFamily="34" charset="0"/>
                <a:ea typeface="굴림"/>
                <a:cs typeface="+mn-cs"/>
              </a:rPr>
              <a:t>KDI, founded in 1971, has </a:t>
            </a:r>
            <a:r>
              <a:rPr lang="en-US" altLang="ko-KR" sz="1800" kern="0" dirty="0" smtClean="0">
                <a:solidFill>
                  <a:srgbClr val="000000"/>
                </a:solidFill>
                <a:ea typeface="굴림"/>
              </a:rPr>
              <a:t>served as a leading research institute</a:t>
            </a:r>
            <a:r>
              <a:rPr kumimoji="1" lang="en-US" altLang="ko-KR" sz="1800" b="0" i="0" u="none" strike="noStrike" kern="0" cap="none" spc="0" normalizeH="0" baseline="0" noProof="0" dirty="0" smtClean="0">
                <a:ln>
                  <a:noFill/>
                </a:ln>
                <a:solidFill>
                  <a:srgbClr val="000000"/>
                </a:solidFill>
                <a:effectLst/>
                <a:uLnTx/>
                <a:uFillTx/>
                <a:latin typeface="Arial" pitchFamily="34" charset="0"/>
                <a:ea typeface="굴림"/>
                <a:cs typeface="+mn-cs"/>
              </a:rPr>
              <a:t> </a:t>
            </a:r>
            <a:r>
              <a:rPr kumimoji="1" lang="en-US" altLang="ko-KR" sz="1800" b="0" i="0" u="none" strike="noStrike" kern="0" cap="none" spc="0" normalizeH="0" baseline="0" noProof="0" dirty="0">
                <a:ln>
                  <a:noFill/>
                </a:ln>
                <a:solidFill>
                  <a:srgbClr val="000000"/>
                </a:solidFill>
                <a:effectLst/>
                <a:uLnTx/>
                <a:uFillTx/>
                <a:latin typeface="Arial" pitchFamily="34" charset="0"/>
                <a:ea typeface="굴림"/>
                <a:cs typeface="+mn-cs"/>
              </a:rPr>
              <a:t>over the past four </a:t>
            </a:r>
            <a:r>
              <a:rPr kumimoji="1" lang="en-US" altLang="ko-KR" sz="1800" b="0" i="0" u="none" strike="noStrike" kern="0" cap="none" spc="0" normalizeH="0" baseline="0" noProof="0" dirty="0" smtClean="0">
                <a:ln>
                  <a:noFill/>
                </a:ln>
                <a:solidFill>
                  <a:srgbClr val="000000"/>
                </a:solidFill>
                <a:effectLst/>
                <a:uLnTx/>
                <a:uFillTx/>
                <a:latin typeface="Arial" pitchFamily="34" charset="0"/>
                <a:ea typeface="굴림"/>
                <a:cs typeface="+mn-cs"/>
              </a:rPr>
              <a:t>decades. </a:t>
            </a:r>
            <a:endParaRPr kumimoji="1" lang="en-US" altLang="ko-KR" sz="900" b="0" i="0" u="none" strike="noStrike" kern="0" cap="none" spc="0" normalizeH="0" baseline="0" noProof="0" dirty="0">
              <a:ln>
                <a:noFill/>
              </a:ln>
              <a:solidFill>
                <a:srgbClr val="333399">
                  <a:lumMod val="50000"/>
                </a:srgbClr>
              </a:solidFill>
              <a:effectLst/>
              <a:uLnTx/>
              <a:uFillTx/>
              <a:latin typeface="Arial" pitchFamily="34" charset="0"/>
              <a:ea typeface="Arial Unicode MS" pitchFamily="50" charset="-127"/>
              <a:cs typeface="Arial" pitchFamily="34" charset="0"/>
            </a:endParaRPr>
          </a:p>
          <a:p>
            <a:pPr marL="342900" marR="0" lvl="0" indent="-342900" algn="l" defTabSz="914400" rtl="0" eaLnBrk="0" fontAlgn="base" latinLnBrk="1" hangingPunct="0">
              <a:lnSpc>
                <a:spcPct val="100000"/>
              </a:lnSpc>
              <a:spcBef>
                <a:spcPts val="600"/>
              </a:spcBef>
              <a:spcAft>
                <a:spcPts val="600"/>
              </a:spcAft>
              <a:buClr>
                <a:srgbClr val="333399">
                  <a:lumMod val="50000"/>
                </a:srgbClr>
              </a:buClr>
              <a:buSzTx/>
              <a:buFont typeface="Wingdings" pitchFamily="2" charset="2"/>
              <a:buChar char="q"/>
              <a:tabLst/>
              <a:defRPr/>
            </a:pPr>
            <a:r>
              <a:rPr kumimoji="1" lang="en-US" altLang="ko-KR" sz="2000" b="1" i="0" u="none" strike="noStrike" kern="0" cap="none" spc="0" normalizeH="0" baseline="0" noProof="0" dirty="0">
                <a:ln>
                  <a:noFill/>
                </a:ln>
                <a:solidFill>
                  <a:schemeClr val="accent2"/>
                </a:solidFill>
                <a:effectLst/>
                <a:uLnTx/>
                <a:uFillTx/>
                <a:latin typeface="Arial" pitchFamily="34" charset="0"/>
                <a:ea typeface="Arial Unicode MS" pitchFamily="50" charset="-127"/>
                <a:cs typeface="Arial" pitchFamily="34" charset="0"/>
              </a:rPr>
              <a:t>PIMAC is </a:t>
            </a:r>
            <a:r>
              <a:rPr kumimoji="1" lang="en-US" altLang="ko-KR" sz="2000" b="1" i="0" u="none" strike="noStrike" kern="0" cap="none" spc="0" normalizeH="0" baseline="0" noProof="0" dirty="0" smtClean="0">
                <a:ln>
                  <a:noFill/>
                </a:ln>
                <a:solidFill>
                  <a:schemeClr val="accent2"/>
                </a:solidFill>
                <a:effectLst/>
                <a:uLnTx/>
                <a:uFillTx/>
                <a:latin typeface="Arial" pitchFamily="34" charset="0"/>
                <a:ea typeface="Arial Unicode MS" pitchFamily="50" charset="-127"/>
                <a:cs typeface="Arial" pitchFamily="34" charset="0"/>
              </a:rPr>
              <a:t>a </a:t>
            </a:r>
            <a:r>
              <a:rPr kumimoji="1" lang="en-US" altLang="ko-KR" sz="2000" b="1" i="0" u="none" strike="noStrike" kern="0" cap="none" spc="0" normalizeH="0" baseline="0" noProof="0" dirty="0">
                <a:ln>
                  <a:noFill/>
                </a:ln>
                <a:solidFill>
                  <a:schemeClr val="accent2"/>
                </a:solidFill>
                <a:effectLst/>
                <a:uLnTx/>
                <a:uFillTx/>
                <a:latin typeface="Arial" pitchFamily="34" charset="0"/>
                <a:ea typeface="Arial Unicode MS" pitchFamily="50" charset="-127"/>
                <a:cs typeface="Arial" pitchFamily="34" charset="0"/>
              </a:rPr>
              <a:t>statutory organization established </a:t>
            </a:r>
            <a:r>
              <a:rPr lang="en-US" altLang="ko-KR" sz="2000" b="1" kern="0" dirty="0" smtClean="0">
                <a:solidFill>
                  <a:schemeClr val="accent2"/>
                </a:solidFill>
                <a:ea typeface="Arial Unicode MS" pitchFamily="50" charset="-127"/>
                <a:cs typeface="Arial" pitchFamily="34" charset="0"/>
              </a:rPr>
              <a:t>through</a:t>
            </a:r>
            <a:r>
              <a:rPr kumimoji="1" lang="en-US" altLang="ko-KR" sz="2000" b="1" i="0" u="none" strike="noStrike" kern="0" cap="none" spc="0" normalizeH="0" baseline="0" noProof="0" dirty="0" smtClean="0">
                <a:ln>
                  <a:noFill/>
                </a:ln>
                <a:solidFill>
                  <a:schemeClr val="accent2"/>
                </a:solidFill>
                <a:effectLst/>
                <a:uLnTx/>
                <a:uFillTx/>
                <a:latin typeface="Arial" pitchFamily="34" charset="0"/>
                <a:ea typeface="Arial Unicode MS" pitchFamily="50" charset="-127"/>
                <a:cs typeface="Arial" pitchFamily="34" charset="0"/>
              </a:rPr>
              <a:t> </a:t>
            </a:r>
            <a:r>
              <a:rPr lang="en-US" altLang="ko-KR" sz="2000" b="1" kern="0" dirty="0" smtClean="0">
                <a:solidFill>
                  <a:schemeClr val="accent2"/>
                </a:solidFill>
                <a:ea typeface="Arial Unicode MS" pitchFamily="50" charset="-127"/>
                <a:cs typeface="Arial" pitchFamily="34" charset="0"/>
              </a:rPr>
              <a:t>the</a:t>
            </a:r>
            <a:r>
              <a:rPr kumimoji="1" lang="en-US" altLang="ko-KR" sz="2000" b="1" i="0" u="none" strike="noStrike" kern="0" cap="none" spc="0" normalizeH="0" baseline="0" noProof="0" dirty="0" smtClean="0">
                <a:ln>
                  <a:noFill/>
                </a:ln>
                <a:solidFill>
                  <a:schemeClr val="accent2"/>
                </a:solidFill>
                <a:effectLst/>
                <a:uLnTx/>
                <a:uFillTx/>
                <a:latin typeface="Arial" pitchFamily="34" charset="0"/>
                <a:ea typeface="Arial Unicode MS" pitchFamily="50" charset="-127"/>
                <a:cs typeface="Arial" pitchFamily="34" charset="0"/>
              </a:rPr>
              <a:t> </a:t>
            </a:r>
            <a:r>
              <a:rPr kumimoji="1" lang="en-US" altLang="ko-KR" sz="2000" b="1" i="0" u="none" strike="noStrike" kern="0" cap="none" spc="0" normalizeH="0" baseline="0" noProof="0" dirty="0">
                <a:ln>
                  <a:noFill/>
                </a:ln>
                <a:solidFill>
                  <a:schemeClr val="accent2"/>
                </a:solidFill>
                <a:effectLst/>
                <a:uLnTx/>
                <a:uFillTx/>
                <a:latin typeface="Arial" pitchFamily="34" charset="0"/>
                <a:ea typeface="Arial Unicode MS" pitchFamily="50" charset="-127"/>
                <a:cs typeface="Arial" pitchFamily="34" charset="0"/>
              </a:rPr>
              <a:t>merger of PIMA and PICKO by the amendment of ‘The PPP Act’ in January 2005.</a:t>
            </a:r>
          </a:p>
          <a:p>
            <a:pPr marL="742950" marR="0" lvl="1" indent="-285750" algn="l" defTabSz="914400" rtl="0" eaLnBrk="0" fontAlgn="base" latinLnBrk="1" hangingPunct="0">
              <a:lnSpc>
                <a:spcPct val="100000"/>
              </a:lnSpc>
              <a:spcBef>
                <a:spcPts val="600"/>
              </a:spcBef>
              <a:spcAft>
                <a:spcPts val="600"/>
              </a:spcAft>
              <a:buClr>
                <a:srgbClr val="FF0000"/>
              </a:buClr>
              <a:buSzPct val="60000"/>
              <a:buFont typeface="Wingdings" pitchFamily="2" charset="2"/>
              <a:buChar char="l"/>
              <a:tabLst/>
              <a:defRPr/>
            </a:pPr>
            <a:r>
              <a:rPr kumimoji="1" lang="en-US" altLang="ko-KR" sz="1800" b="0" i="0" u="none" strike="noStrike" kern="0" cap="none" spc="0" normalizeH="0" baseline="0" noProof="0" dirty="0">
                <a:ln>
                  <a:noFill/>
                </a:ln>
                <a:solidFill>
                  <a:srgbClr val="000000"/>
                </a:solidFill>
                <a:effectLst/>
                <a:uLnTx/>
                <a:uFillTx/>
                <a:latin typeface="Arial" pitchFamily="34" charset="0"/>
                <a:ea typeface="굴림"/>
                <a:cs typeface="+mn-cs"/>
              </a:rPr>
              <a:t>The PIMA (Public Investment Management Center) of KDI, founded in Jan. 2000, centered on research and management of public investment </a:t>
            </a:r>
            <a:r>
              <a:rPr kumimoji="1" lang="en-US" altLang="ko-KR" sz="1800" b="0" i="0" u="none" strike="noStrike" kern="0" cap="none" spc="0" normalizeH="0" baseline="0" noProof="0" dirty="0" smtClean="0">
                <a:ln>
                  <a:noFill/>
                </a:ln>
                <a:solidFill>
                  <a:srgbClr val="000000"/>
                </a:solidFill>
                <a:effectLst/>
                <a:uLnTx/>
                <a:uFillTx/>
                <a:latin typeface="Arial" pitchFamily="34" charset="0"/>
                <a:ea typeface="굴림"/>
                <a:cs typeface="+mn-cs"/>
              </a:rPr>
              <a:t>projects.</a:t>
            </a:r>
            <a:endParaRPr kumimoji="1" lang="en-US" altLang="ko-KR" sz="1800" b="0" i="0" u="none" strike="noStrike" kern="0" cap="none" spc="0" normalizeH="0" baseline="0" noProof="0" dirty="0">
              <a:ln>
                <a:noFill/>
              </a:ln>
              <a:solidFill>
                <a:srgbClr val="000000"/>
              </a:solidFill>
              <a:effectLst/>
              <a:uLnTx/>
              <a:uFillTx/>
              <a:latin typeface="Arial" pitchFamily="34" charset="0"/>
              <a:ea typeface="굴림"/>
              <a:cs typeface="+mn-cs"/>
            </a:endParaRPr>
          </a:p>
          <a:p>
            <a:pPr marL="742950" marR="0" lvl="1" indent="-285750" algn="l" defTabSz="914400" rtl="0" eaLnBrk="0" fontAlgn="base" latinLnBrk="1" hangingPunct="0">
              <a:lnSpc>
                <a:spcPct val="100000"/>
              </a:lnSpc>
              <a:spcBef>
                <a:spcPts val="600"/>
              </a:spcBef>
              <a:spcAft>
                <a:spcPts val="600"/>
              </a:spcAft>
              <a:buClr>
                <a:srgbClr val="FF0000"/>
              </a:buClr>
              <a:buSzPct val="60000"/>
              <a:buFont typeface="Wingdings" pitchFamily="2" charset="2"/>
              <a:buChar char="l"/>
              <a:tabLst/>
              <a:defRPr/>
            </a:pPr>
            <a:r>
              <a:rPr kumimoji="1" lang="en-US" altLang="ko-KR" sz="1800" b="0" i="0" u="none" strike="noStrike" kern="0" cap="none" spc="0" normalizeH="0" baseline="0" noProof="0" dirty="0">
                <a:ln>
                  <a:noFill/>
                </a:ln>
                <a:solidFill>
                  <a:srgbClr val="000000"/>
                </a:solidFill>
                <a:effectLst/>
                <a:uLnTx/>
                <a:uFillTx/>
                <a:latin typeface="Arial" pitchFamily="34" charset="0"/>
                <a:ea typeface="굴림"/>
                <a:cs typeface="+mn-cs"/>
              </a:rPr>
              <a:t>The PICKO (Private Infrastructure Investment Center of Korea) of KRIHS (Korea Research Institute for Human Settlements), founded in April 1999, centered on research and management of PPP projects.</a:t>
            </a:r>
          </a:p>
        </p:txBody>
      </p:sp>
    </p:spTree>
    <p:extLst>
      <p:ext uri="{BB962C8B-B14F-4D97-AF65-F5344CB8AC3E}">
        <p14:creationId xmlns:p14="http://schemas.microsoft.com/office/powerpoint/2010/main" val="2188876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슬라이드 번호 개체 틀 5"/>
          <p:cNvSpPr txBox="1">
            <a:spLocks noGrp="1"/>
          </p:cNvSpPr>
          <p:nvPr/>
        </p:nvSpPr>
        <p:spPr bwMode="auto">
          <a:xfrm>
            <a:off x="6804025" y="6381750"/>
            <a:ext cx="2133600" cy="476250"/>
          </a:xfrm>
          <a:prstGeom prst="rect">
            <a:avLst/>
          </a:prstGeom>
          <a:noFill/>
          <a:ln w="9525">
            <a:noFill/>
            <a:miter lim="800000"/>
            <a:headEnd/>
            <a:tailEnd/>
          </a:ln>
        </p:spPr>
        <p:txBody>
          <a:bodyPr/>
          <a:lstStyle/>
          <a:p>
            <a:pPr marL="0" marR="0" lvl="0" indent="0" algn="r" defTabSz="914400" rtl="0" eaLnBrk="1" fontAlgn="base" latinLnBrk="1" hangingPunct="1">
              <a:lnSpc>
                <a:spcPct val="100000"/>
              </a:lnSpc>
              <a:spcBef>
                <a:spcPct val="0"/>
              </a:spcBef>
              <a:spcAft>
                <a:spcPct val="0"/>
              </a:spcAft>
              <a:buClrTx/>
              <a:buSzTx/>
              <a:buFontTx/>
              <a:buNone/>
              <a:tabLst/>
              <a:defRPr/>
            </a:pPr>
            <a:fld id="{FCF691BE-E7C3-4386-8B41-D148F3101E79}" type="slidenum">
              <a:rPr kumimoji="1" lang="en-US" altLang="ko-KR" sz="1200" b="0" i="0" u="none" strike="noStrike" kern="1200" cap="none" spc="0" normalizeH="0" baseline="0" noProof="0">
                <a:ln>
                  <a:noFill/>
                </a:ln>
                <a:solidFill>
                  <a:srgbClr val="000000"/>
                </a:solidFill>
                <a:effectLst/>
                <a:uLnTx/>
                <a:uFillTx/>
                <a:latin typeface="굴림" pitchFamily="50" charset="-127"/>
                <a:ea typeface="굴림" pitchFamily="50" charset="-127"/>
                <a:cs typeface="+mn-cs"/>
              </a:rPr>
              <a:pPr marL="0" marR="0" lvl="0" indent="0" algn="r" defTabSz="914400" rtl="0" eaLnBrk="1" fontAlgn="base" latinLnBrk="1" hangingPunct="1">
                <a:lnSpc>
                  <a:spcPct val="100000"/>
                </a:lnSpc>
                <a:spcBef>
                  <a:spcPct val="0"/>
                </a:spcBef>
                <a:spcAft>
                  <a:spcPct val="0"/>
                </a:spcAft>
                <a:buClrTx/>
                <a:buSzTx/>
                <a:buFontTx/>
                <a:buNone/>
                <a:tabLst/>
                <a:defRPr/>
              </a:pPr>
              <a:t>9</a:t>
            </a:fld>
            <a:endParaRPr kumimoji="1" lang="en-US" altLang="ko-KR" sz="1200" b="0" i="0" u="none" strike="noStrike" kern="1200" cap="none" spc="0" normalizeH="0" baseline="0" noProof="0">
              <a:ln>
                <a:noFill/>
              </a:ln>
              <a:solidFill>
                <a:srgbClr val="000000"/>
              </a:solidFill>
              <a:effectLst/>
              <a:uLnTx/>
              <a:uFillTx/>
              <a:latin typeface="굴림" pitchFamily="50" charset="-127"/>
              <a:ea typeface="굴림" pitchFamily="50" charset="-127"/>
              <a:cs typeface="+mn-cs"/>
            </a:endParaRPr>
          </a:p>
        </p:txBody>
      </p:sp>
      <p:sp>
        <p:nvSpPr>
          <p:cNvPr id="7" name="Rectangle 3"/>
          <p:cNvSpPr>
            <a:spLocks noChangeArrowheads="1"/>
          </p:cNvSpPr>
          <p:nvPr/>
        </p:nvSpPr>
        <p:spPr bwMode="auto">
          <a:xfrm>
            <a:off x="504441" y="2060575"/>
            <a:ext cx="8208143" cy="4681239"/>
          </a:xfrm>
          <a:prstGeom prst="rect">
            <a:avLst/>
          </a:prstGeom>
          <a:solidFill>
            <a:srgbClr val="CCFFCC"/>
          </a:solidFill>
          <a:ln w="3175">
            <a:solidFill>
              <a:schemeClr val="bg2"/>
            </a:solidFill>
            <a:miter lim="800000"/>
            <a:headEnd/>
            <a:tailEnd/>
          </a:ln>
          <a:effectLst>
            <a:outerShdw dist="35921" dir="2700000" algn="ctr" rotWithShape="0">
              <a:schemeClr val="bg2"/>
            </a:outerShdw>
          </a:effectLst>
        </p:spPr>
        <p:txBody>
          <a:bodyPr anchor="ctr"/>
          <a:lstStyle/>
          <a:p>
            <a:pPr marL="457200" indent="-280988" latinLnBrk="0">
              <a:lnSpc>
                <a:spcPct val="80000"/>
              </a:lnSpc>
              <a:spcBef>
                <a:spcPct val="20000"/>
              </a:spcBef>
              <a:spcAft>
                <a:spcPct val="50000"/>
              </a:spcAft>
              <a:buClr>
                <a:srgbClr val="FF6600"/>
              </a:buClr>
              <a:buSzPct val="125000"/>
            </a:pPr>
            <a:endParaRPr lang="en-US" altLang="ko-KR" sz="2000" b="1" smtClean="0">
              <a:solidFill>
                <a:srgbClr val="000099"/>
              </a:solidFill>
              <a:ea typeface="바탕" pitchFamily="18" charset="-127"/>
            </a:endParaRPr>
          </a:p>
        </p:txBody>
      </p:sp>
      <p:sp>
        <p:nvSpPr>
          <p:cNvPr id="8" name="AutoShape 3"/>
          <p:cNvSpPr>
            <a:spLocks noChangeArrowheads="1"/>
          </p:cNvSpPr>
          <p:nvPr/>
        </p:nvSpPr>
        <p:spPr bwMode="auto">
          <a:xfrm>
            <a:off x="323850" y="2636838"/>
            <a:ext cx="2376488" cy="431800"/>
          </a:xfrm>
          <a:prstGeom prst="homePlate">
            <a:avLst>
              <a:gd name="adj" fmla="val 117692"/>
            </a:avLst>
          </a:prstGeom>
          <a:gradFill rotWithShape="1">
            <a:gsLst>
              <a:gs pos="0">
                <a:srgbClr val="FFCC00"/>
              </a:gs>
              <a:gs pos="100000">
                <a:srgbClr val="765E00"/>
              </a:gs>
            </a:gsLst>
            <a:lin ang="5400000" scaled="1"/>
          </a:gradFill>
          <a:ln w="9525" algn="ctr">
            <a:solidFill>
              <a:schemeClr val="tx1"/>
            </a:solidFill>
            <a:miter lim="800000"/>
            <a:headEnd/>
            <a:tailEnd/>
          </a:ln>
          <a:effectLst>
            <a:outerShdw dist="35921" dir="2700000" algn="ctr" rotWithShape="0">
              <a:srgbClr val="808080"/>
            </a:outerShdw>
          </a:effectLst>
        </p:spPr>
        <p:txBody>
          <a:bodyPr wrap="none" lIns="0" tIns="0" rIns="0" bIns="0" anchor="ctr"/>
          <a:lstStyle/>
          <a:p>
            <a:pPr>
              <a:lnSpc>
                <a:spcPct val="80000"/>
              </a:lnSpc>
              <a:spcBef>
                <a:spcPct val="20000"/>
              </a:spcBef>
            </a:pPr>
            <a:endParaRPr lang="ko-KR" altLang="en-US" sz="1800" b="1" smtClean="0">
              <a:solidFill>
                <a:srgbClr val="000099"/>
              </a:solidFill>
              <a:cs typeface="Arial" pitchFamily="34" charset="0"/>
            </a:endParaRPr>
          </a:p>
        </p:txBody>
      </p:sp>
      <p:sp>
        <p:nvSpPr>
          <p:cNvPr id="9" name="AutoShape 4"/>
          <p:cNvSpPr>
            <a:spLocks noChangeArrowheads="1"/>
          </p:cNvSpPr>
          <p:nvPr/>
        </p:nvSpPr>
        <p:spPr bwMode="auto">
          <a:xfrm>
            <a:off x="285749" y="5435948"/>
            <a:ext cx="2665413" cy="1007764"/>
          </a:xfrm>
          <a:prstGeom prst="homePlate">
            <a:avLst>
              <a:gd name="adj" fmla="val 85162"/>
            </a:avLst>
          </a:prstGeom>
          <a:gradFill rotWithShape="1">
            <a:gsLst>
              <a:gs pos="0">
                <a:srgbClr val="FFCC00"/>
              </a:gs>
              <a:gs pos="100000">
                <a:srgbClr val="765E00"/>
              </a:gs>
            </a:gsLst>
            <a:lin ang="5400000" scaled="1"/>
          </a:gradFill>
          <a:ln w="9525" algn="ctr">
            <a:solidFill>
              <a:schemeClr val="tx1"/>
            </a:solidFill>
            <a:miter lim="800000"/>
            <a:headEnd/>
            <a:tailEnd/>
          </a:ln>
          <a:effectLst>
            <a:outerShdw dist="35921" dir="2700000" algn="ctr" rotWithShape="0">
              <a:srgbClr val="808080"/>
            </a:outerShdw>
          </a:effectLst>
        </p:spPr>
        <p:txBody>
          <a:bodyPr wrap="none" lIns="0" tIns="0" rIns="0" bIns="0" anchor="ctr"/>
          <a:lstStyle/>
          <a:p>
            <a:pPr>
              <a:lnSpc>
                <a:spcPct val="80000"/>
              </a:lnSpc>
              <a:spcBef>
                <a:spcPct val="20000"/>
              </a:spcBef>
            </a:pPr>
            <a:endParaRPr lang="ko-KR" altLang="en-US" sz="1800" b="1" smtClean="0">
              <a:solidFill>
                <a:srgbClr val="000099"/>
              </a:solidFill>
              <a:cs typeface="Arial" pitchFamily="34" charset="0"/>
            </a:endParaRPr>
          </a:p>
        </p:txBody>
      </p:sp>
      <p:sp>
        <p:nvSpPr>
          <p:cNvPr id="10" name="AutoShape 7"/>
          <p:cNvSpPr>
            <a:spLocks noChangeArrowheads="1"/>
          </p:cNvSpPr>
          <p:nvPr/>
        </p:nvSpPr>
        <p:spPr bwMode="auto">
          <a:xfrm>
            <a:off x="2886075" y="1916113"/>
            <a:ext cx="3095625" cy="576262"/>
          </a:xfrm>
          <a:prstGeom prst="roundRect">
            <a:avLst>
              <a:gd name="adj" fmla="val 16667"/>
            </a:avLst>
          </a:prstGeom>
          <a:solidFill>
            <a:srgbClr val="FFFF99"/>
          </a:solidFill>
          <a:ln w="9525" algn="ctr">
            <a:solidFill>
              <a:schemeClr val="tx1"/>
            </a:solidFill>
            <a:round/>
            <a:headEnd/>
            <a:tailEnd/>
          </a:ln>
          <a:effectLst>
            <a:outerShdw dist="35921" dir="2700000" algn="ctr" rotWithShape="0">
              <a:srgbClr val="808080"/>
            </a:outerShdw>
          </a:effectLst>
        </p:spPr>
        <p:txBody>
          <a:bodyPr wrap="none" lIns="0" tIns="0" rIns="0" bIns="0" anchor="ctr"/>
          <a:lstStyle/>
          <a:p>
            <a:pPr marL="609600" indent="-609600" algn="ctr">
              <a:lnSpc>
                <a:spcPct val="80000"/>
              </a:lnSpc>
              <a:spcBef>
                <a:spcPct val="20000"/>
              </a:spcBef>
              <a:defRPr/>
            </a:pPr>
            <a:r>
              <a:rPr lang="en-US" altLang="ko-KR" sz="1700" b="1" i="1" dirty="0">
                <a:solidFill>
                  <a:srgbClr val="000099"/>
                </a:solidFill>
                <a:effectLst>
                  <a:outerShdw blurRad="38100" dist="38100" dir="2700000" algn="tl">
                    <a:srgbClr val="FFFFFF"/>
                  </a:outerShdw>
                </a:effectLst>
                <a:cs typeface="Arial" pitchFamily="34" charset="0"/>
              </a:rPr>
              <a:t>Min. of </a:t>
            </a:r>
            <a:r>
              <a:rPr lang="en-US" altLang="ko-KR" sz="1700" b="1" i="1" dirty="0" smtClean="0">
                <a:solidFill>
                  <a:srgbClr val="000099"/>
                </a:solidFill>
                <a:effectLst>
                  <a:outerShdw blurRad="38100" dist="38100" dir="2700000" algn="tl">
                    <a:srgbClr val="FFFFFF"/>
                  </a:outerShdw>
                </a:effectLst>
                <a:cs typeface="Arial" pitchFamily="34" charset="0"/>
              </a:rPr>
              <a:t>Economy </a:t>
            </a:r>
            <a:r>
              <a:rPr lang="en-US" altLang="ko-KR" sz="1700" b="1" i="1" dirty="0">
                <a:solidFill>
                  <a:srgbClr val="000099"/>
                </a:solidFill>
                <a:effectLst>
                  <a:outerShdw blurRad="38100" dist="38100" dir="2700000" algn="tl">
                    <a:srgbClr val="FFFFFF"/>
                  </a:outerShdw>
                </a:effectLst>
                <a:cs typeface="Arial" pitchFamily="34" charset="0"/>
              </a:rPr>
              <a:t>&amp; Finance</a:t>
            </a:r>
            <a:endParaRPr lang="en-US" altLang="ko-KR" sz="1700" b="1" dirty="0">
              <a:solidFill>
                <a:srgbClr val="000099"/>
              </a:solidFill>
              <a:effectLst>
                <a:outerShdw blurRad="38100" dist="38100" dir="2700000" algn="tl">
                  <a:srgbClr val="FFFFFF"/>
                </a:outerShdw>
              </a:effectLst>
              <a:cs typeface="Arial" pitchFamily="34" charset="0"/>
            </a:endParaRPr>
          </a:p>
        </p:txBody>
      </p:sp>
      <p:sp>
        <p:nvSpPr>
          <p:cNvPr id="11" name="AutoShape 8"/>
          <p:cNvSpPr>
            <a:spLocks noChangeArrowheads="1"/>
          </p:cNvSpPr>
          <p:nvPr/>
        </p:nvSpPr>
        <p:spPr bwMode="auto">
          <a:xfrm>
            <a:off x="6372225" y="2636838"/>
            <a:ext cx="2232025" cy="504825"/>
          </a:xfrm>
          <a:prstGeom prst="roundRect">
            <a:avLst>
              <a:gd name="adj" fmla="val 16667"/>
            </a:avLst>
          </a:prstGeom>
          <a:solidFill>
            <a:srgbClr val="FFFF99"/>
          </a:solidFill>
          <a:ln w="9525" algn="ctr">
            <a:solidFill>
              <a:schemeClr val="tx1"/>
            </a:solidFill>
            <a:round/>
            <a:headEnd/>
            <a:tailEnd/>
          </a:ln>
          <a:effectLst>
            <a:outerShdw dist="35921" dir="2700000" algn="ctr" rotWithShape="0">
              <a:srgbClr val="808080"/>
            </a:outerShdw>
          </a:effectLst>
        </p:spPr>
        <p:txBody>
          <a:bodyPr wrap="none" lIns="0" tIns="0" rIns="0" bIns="0" anchor="ctr"/>
          <a:lstStyle/>
          <a:p>
            <a:pPr marL="609600" indent="-609600" algn="ctr">
              <a:lnSpc>
                <a:spcPct val="80000"/>
              </a:lnSpc>
              <a:spcBef>
                <a:spcPct val="20000"/>
              </a:spcBef>
              <a:defRPr/>
            </a:pPr>
            <a:r>
              <a:rPr lang="en-US" altLang="ko-KR" sz="1700" b="1" i="1">
                <a:solidFill>
                  <a:srgbClr val="000099"/>
                </a:solidFill>
                <a:effectLst>
                  <a:outerShdw blurRad="38100" dist="38100" dir="2700000" algn="tl">
                    <a:srgbClr val="FFFFFF"/>
                  </a:outerShdw>
                </a:effectLst>
                <a:cs typeface="Arial" pitchFamily="34" charset="0"/>
              </a:rPr>
              <a:t>Local Gov’ts</a:t>
            </a:r>
            <a:endParaRPr lang="en-US" altLang="ko-KR" sz="1700" b="1">
              <a:solidFill>
                <a:srgbClr val="000099"/>
              </a:solidFill>
              <a:effectLst>
                <a:outerShdw blurRad="38100" dist="38100" dir="2700000" algn="tl">
                  <a:srgbClr val="FFFFFF"/>
                </a:outerShdw>
              </a:effectLst>
              <a:cs typeface="Arial" pitchFamily="34" charset="0"/>
            </a:endParaRPr>
          </a:p>
        </p:txBody>
      </p:sp>
      <p:sp>
        <p:nvSpPr>
          <p:cNvPr id="12" name="AutoShape 9"/>
          <p:cNvSpPr>
            <a:spLocks noChangeArrowheads="1"/>
          </p:cNvSpPr>
          <p:nvPr/>
        </p:nvSpPr>
        <p:spPr bwMode="auto">
          <a:xfrm>
            <a:off x="2987675" y="5661025"/>
            <a:ext cx="2952750" cy="503238"/>
          </a:xfrm>
          <a:prstGeom prst="roundRect">
            <a:avLst>
              <a:gd name="adj" fmla="val 16667"/>
            </a:avLst>
          </a:prstGeom>
          <a:solidFill>
            <a:srgbClr val="FFFF99"/>
          </a:solidFill>
          <a:ln w="9525" algn="ctr">
            <a:solidFill>
              <a:schemeClr val="tx1"/>
            </a:solidFill>
            <a:round/>
            <a:headEnd/>
            <a:tailEnd/>
          </a:ln>
          <a:effectLst>
            <a:outerShdw dist="35921" dir="2700000" algn="ctr" rotWithShape="0">
              <a:srgbClr val="808080"/>
            </a:outerShdw>
          </a:effectLst>
        </p:spPr>
        <p:txBody>
          <a:bodyPr wrap="none" lIns="0" tIns="0" rIns="0" bIns="0" anchor="ctr"/>
          <a:lstStyle/>
          <a:p>
            <a:pPr marL="609600" indent="-609600" algn="ctr">
              <a:lnSpc>
                <a:spcPct val="80000"/>
              </a:lnSpc>
              <a:spcBef>
                <a:spcPct val="20000"/>
              </a:spcBef>
              <a:defRPr/>
            </a:pPr>
            <a:r>
              <a:rPr lang="en-US" altLang="ko-KR" sz="2000" b="1" i="1" dirty="0">
                <a:solidFill>
                  <a:srgbClr val="000099"/>
                </a:solidFill>
                <a:effectLst>
                  <a:outerShdw blurRad="38100" dist="38100" dir="2700000" algn="tl">
                    <a:srgbClr val="FFFFFF"/>
                  </a:outerShdw>
                </a:effectLst>
                <a:cs typeface="Arial" pitchFamily="34" charset="0"/>
              </a:rPr>
              <a:t>PIMAC</a:t>
            </a:r>
            <a:endParaRPr lang="en-US" altLang="ko-KR" sz="2000" b="1" dirty="0">
              <a:solidFill>
                <a:srgbClr val="000099"/>
              </a:solidFill>
              <a:effectLst>
                <a:outerShdw blurRad="38100" dist="38100" dir="2700000" algn="tl">
                  <a:srgbClr val="FFFFFF"/>
                </a:outerShdw>
              </a:effectLst>
              <a:cs typeface="Arial" pitchFamily="34" charset="0"/>
            </a:endParaRPr>
          </a:p>
        </p:txBody>
      </p:sp>
      <p:sp>
        <p:nvSpPr>
          <p:cNvPr id="13" name="AutoShape 10"/>
          <p:cNvSpPr>
            <a:spLocks noChangeArrowheads="1"/>
          </p:cNvSpPr>
          <p:nvPr/>
        </p:nvSpPr>
        <p:spPr bwMode="auto">
          <a:xfrm>
            <a:off x="3203575" y="3068638"/>
            <a:ext cx="3455988" cy="1512887"/>
          </a:xfrm>
          <a:prstGeom prst="roundRect">
            <a:avLst>
              <a:gd name="adj" fmla="val 16667"/>
            </a:avLst>
          </a:prstGeom>
          <a:solidFill>
            <a:schemeClr val="bg1"/>
          </a:solidFill>
          <a:ln w="9525" algn="ctr">
            <a:solidFill>
              <a:schemeClr val="tx1"/>
            </a:solidFill>
            <a:round/>
            <a:headEnd/>
            <a:tailEnd/>
          </a:ln>
          <a:effectLst>
            <a:outerShdw dist="35921" dir="2700000" algn="ctr" rotWithShape="0">
              <a:srgbClr val="808080"/>
            </a:outerShdw>
          </a:effectLst>
        </p:spPr>
        <p:txBody>
          <a:bodyPr wrap="none" lIns="0" tIns="0" rIns="0" bIns="0" anchor="ctr"/>
          <a:lstStyle/>
          <a:p>
            <a:pPr marL="609600" indent="-609600">
              <a:lnSpc>
                <a:spcPct val="80000"/>
              </a:lnSpc>
              <a:spcBef>
                <a:spcPct val="20000"/>
              </a:spcBef>
              <a:defRPr/>
            </a:pPr>
            <a:r>
              <a:rPr lang="en-US" altLang="ko-KR" sz="1300" b="1" i="1" dirty="0">
                <a:solidFill>
                  <a:srgbClr val="000099"/>
                </a:solidFill>
                <a:cs typeface="Arial" pitchFamily="34" charset="0"/>
              </a:rPr>
              <a:t>Min. of Land, </a:t>
            </a:r>
            <a:r>
              <a:rPr lang="en-US" altLang="ko-KR" sz="1300" b="1" i="1" dirty="0" smtClean="0">
                <a:solidFill>
                  <a:srgbClr val="000099"/>
                </a:solidFill>
                <a:cs typeface="Arial" pitchFamily="34" charset="0"/>
              </a:rPr>
              <a:t>Infrastructure, and Transport</a:t>
            </a:r>
            <a:endParaRPr lang="en-US" altLang="ko-KR" sz="1300" b="1" i="1" dirty="0">
              <a:solidFill>
                <a:srgbClr val="000099"/>
              </a:solidFill>
              <a:cs typeface="Arial" pitchFamily="34" charset="0"/>
            </a:endParaRPr>
          </a:p>
          <a:p>
            <a:pPr marL="609600" indent="-609600">
              <a:lnSpc>
                <a:spcPct val="80000"/>
              </a:lnSpc>
              <a:spcBef>
                <a:spcPct val="20000"/>
              </a:spcBef>
              <a:defRPr/>
            </a:pPr>
            <a:r>
              <a:rPr lang="en-US" altLang="ko-KR" sz="1300" b="1" i="1" dirty="0">
                <a:solidFill>
                  <a:srgbClr val="000099"/>
                </a:solidFill>
                <a:cs typeface="Arial" pitchFamily="34" charset="0"/>
              </a:rPr>
              <a:t>Min. of Culture, Sports &amp; Tourism</a:t>
            </a:r>
          </a:p>
          <a:p>
            <a:pPr marL="609600" indent="-609600">
              <a:lnSpc>
                <a:spcPct val="80000"/>
              </a:lnSpc>
              <a:spcBef>
                <a:spcPct val="20000"/>
              </a:spcBef>
              <a:defRPr/>
            </a:pPr>
            <a:r>
              <a:rPr lang="en-US" altLang="ko-KR" sz="1300" b="1" i="1" dirty="0">
                <a:solidFill>
                  <a:srgbClr val="000099"/>
                </a:solidFill>
                <a:cs typeface="Arial" pitchFamily="34" charset="0"/>
              </a:rPr>
              <a:t>Min. of </a:t>
            </a:r>
            <a:r>
              <a:rPr lang="en-US" altLang="ko-KR" sz="1300" b="1" i="1" dirty="0" smtClean="0">
                <a:solidFill>
                  <a:srgbClr val="000099"/>
                </a:solidFill>
                <a:cs typeface="Arial" pitchFamily="34" charset="0"/>
              </a:rPr>
              <a:t>Education</a:t>
            </a:r>
            <a:endParaRPr lang="en-US" altLang="ko-KR" sz="1300" b="1" i="1" dirty="0">
              <a:solidFill>
                <a:srgbClr val="000099"/>
              </a:solidFill>
              <a:cs typeface="Arial" pitchFamily="34" charset="0"/>
            </a:endParaRPr>
          </a:p>
          <a:p>
            <a:pPr marL="609600" indent="-609600">
              <a:lnSpc>
                <a:spcPct val="80000"/>
              </a:lnSpc>
              <a:spcBef>
                <a:spcPct val="20000"/>
              </a:spcBef>
              <a:defRPr/>
            </a:pPr>
            <a:r>
              <a:rPr lang="en-US" altLang="ko-KR" sz="1300" b="1" i="1" dirty="0">
                <a:solidFill>
                  <a:srgbClr val="000099"/>
                </a:solidFill>
                <a:cs typeface="Arial" pitchFamily="34" charset="0"/>
              </a:rPr>
              <a:t>Min. of Environment</a:t>
            </a:r>
          </a:p>
          <a:p>
            <a:pPr marL="609600" indent="-609600">
              <a:lnSpc>
                <a:spcPct val="80000"/>
              </a:lnSpc>
              <a:spcBef>
                <a:spcPct val="20000"/>
              </a:spcBef>
              <a:defRPr/>
            </a:pPr>
            <a:r>
              <a:rPr lang="en-US" altLang="ko-KR" sz="1300" b="1" i="1" dirty="0">
                <a:solidFill>
                  <a:srgbClr val="000099"/>
                </a:solidFill>
                <a:cs typeface="Arial" pitchFamily="34" charset="0"/>
              </a:rPr>
              <a:t>Min. of Health &amp; Welfare</a:t>
            </a:r>
          </a:p>
          <a:p>
            <a:pPr marL="609600" indent="-609600">
              <a:lnSpc>
                <a:spcPct val="80000"/>
              </a:lnSpc>
              <a:spcBef>
                <a:spcPct val="20000"/>
              </a:spcBef>
              <a:defRPr/>
            </a:pPr>
            <a:r>
              <a:rPr lang="en-US" altLang="ko-KR" sz="1300" b="1" i="1" dirty="0">
                <a:solidFill>
                  <a:srgbClr val="000099"/>
                </a:solidFill>
                <a:cs typeface="Arial" pitchFamily="34" charset="0"/>
              </a:rPr>
              <a:t>Min. of Natl. Defense, etc.</a:t>
            </a:r>
            <a:endParaRPr lang="en-US" altLang="ko-KR" sz="1300" b="1" i="1" dirty="0">
              <a:solidFill>
                <a:srgbClr val="000099"/>
              </a:solidFill>
              <a:effectLst>
                <a:outerShdw blurRad="38100" dist="38100" dir="2700000" algn="tl">
                  <a:srgbClr val="C0C0C0"/>
                </a:outerShdw>
              </a:effectLst>
              <a:cs typeface="Arial" pitchFamily="34" charset="0"/>
            </a:endParaRPr>
          </a:p>
        </p:txBody>
      </p:sp>
      <p:sp>
        <p:nvSpPr>
          <p:cNvPr id="14" name="Text Box 11"/>
          <p:cNvSpPr txBox="1">
            <a:spLocks noChangeArrowheads="1"/>
          </p:cNvSpPr>
          <p:nvPr/>
        </p:nvSpPr>
        <p:spPr bwMode="auto">
          <a:xfrm>
            <a:off x="395288" y="2751138"/>
            <a:ext cx="23050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609600" indent="-609600">
              <a:defRPr kumimoji="1" sz="2800">
                <a:solidFill>
                  <a:schemeClr val="tx1"/>
                </a:solidFill>
                <a:latin typeface="Arial" pitchFamily="34" charset="0"/>
                <a:ea typeface="굴림" pitchFamily="50" charset="-127"/>
              </a:defRPr>
            </a:lvl1pPr>
            <a:lvl2pPr marL="742950" indent="-285750">
              <a:defRPr kumimoji="1" sz="2800">
                <a:solidFill>
                  <a:schemeClr val="tx1"/>
                </a:solidFill>
                <a:latin typeface="Arial" pitchFamily="34" charset="0"/>
                <a:ea typeface="굴림" pitchFamily="50" charset="-127"/>
              </a:defRPr>
            </a:lvl2pPr>
            <a:lvl3pPr marL="1143000" indent="-228600">
              <a:defRPr kumimoji="1" sz="2800">
                <a:solidFill>
                  <a:schemeClr val="tx1"/>
                </a:solidFill>
                <a:latin typeface="Arial" pitchFamily="34" charset="0"/>
                <a:ea typeface="굴림" pitchFamily="50" charset="-127"/>
              </a:defRPr>
            </a:lvl3pPr>
            <a:lvl4pPr marL="1600200" indent="-228600">
              <a:defRPr kumimoji="1" sz="2800">
                <a:solidFill>
                  <a:schemeClr val="tx1"/>
                </a:solidFill>
                <a:latin typeface="Arial" pitchFamily="34" charset="0"/>
                <a:ea typeface="굴림" pitchFamily="50" charset="-127"/>
              </a:defRPr>
            </a:lvl4pPr>
            <a:lvl5pPr marL="2057400" indent="-228600">
              <a:defRPr kumimoji="1" sz="2800">
                <a:solidFill>
                  <a:schemeClr val="tx1"/>
                </a:solidFill>
                <a:latin typeface="Arial" pitchFamily="34" charset="0"/>
                <a:ea typeface="굴림" pitchFamily="50" charset="-127"/>
              </a:defRPr>
            </a:lvl5pPr>
            <a:lvl6pPr marL="2514600" indent="-228600" eaLnBrk="0" fontAlgn="base" hangingPunct="0">
              <a:spcBef>
                <a:spcPct val="0"/>
              </a:spcBef>
              <a:spcAft>
                <a:spcPct val="0"/>
              </a:spcAft>
              <a:defRPr kumimoji="1" sz="2800">
                <a:solidFill>
                  <a:schemeClr val="tx1"/>
                </a:solidFill>
                <a:latin typeface="Arial" pitchFamily="34" charset="0"/>
                <a:ea typeface="굴림" pitchFamily="50" charset="-127"/>
              </a:defRPr>
            </a:lvl6pPr>
            <a:lvl7pPr marL="2971800" indent="-228600" eaLnBrk="0" fontAlgn="base" hangingPunct="0">
              <a:spcBef>
                <a:spcPct val="0"/>
              </a:spcBef>
              <a:spcAft>
                <a:spcPct val="0"/>
              </a:spcAft>
              <a:defRPr kumimoji="1" sz="2800">
                <a:solidFill>
                  <a:schemeClr val="tx1"/>
                </a:solidFill>
                <a:latin typeface="Arial" pitchFamily="34" charset="0"/>
                <a:ea typeface="굴림" pitchFamily="50" charset="-127"/>
              </a:defRPr>
            </a:lvl7pPr>
            <a:lvl8pPr marL="3429000" indent="-228600" eaLnBrk="0" fontAlgn="base" hangingPunct="0">
              <a:spcBef>
                <a:spcPct val="0"/>
              </a:spcBef>
              <a:spcAft>
                <a:spcPct val="0"/>
              </a:spcAft>
              <a:defRPr kumimoji="1" sz="2800">
                <a:solidFill>
                  <a:schemeClr val="tx1"/>
                </a:solidFill>
                <a:latin typeface="Arial" pitchFamily="34" charset="0"/>
                <a:ea typeface="굴림" pitchFamily="50" charset="-127"/>
              </a:defRPr>
            </a:lvl8pPr>
            <a:lvl9pPr marL="3886200" indent="-228600" eaLnBrk="0" fontAlgn="base" hangingPunct="0">
              <a:spcBef>
                <a:spcPct val="0"/>
              </a:spcBef>
              <a:spcAft>
                <a:spcPct val="0"/>
              </a:spcAft>
              <a:defRPr kumimoji="1" sz="2800">
                <a:solidFill>
                  <a:schemeClr val="tx1"/>
                </a:solidFill>
                <a:latin typeface="Arial" pitchFamily="34" charset="0"/>
                <a:ea typeface="굴림" pitchFamily="50" charset="-127"/>
              </a:defRPr>
            </a:lvl9pPr>
          </a:lstStyle>
          <a:p>
            <a:pPr>
              <a:lnSpc>
                <a:spcPct val="80000"/>
              </a:lnSpc>
              <a:spcBef>
                <a:spcPct val="20000"/>
              </a:spcBef>
            </a:pPr>
            <a:r>
              <a:rPr lang="en-US" altLang="ko-KR" sz="1500" b="1" i="1" smtClean="0">
                <a:solidFill>
                  <a:srgbClr val="000099"/>
                </a:solidFill>
                <a:cs typeface="Arial" pitchFamily="34" charset="0"/>
              </a:rPr>
              <a:t>Competent Authority</a:t>
            </a:r>
          </a:p>
        </p:txBody>
      </p:sp>
      <p:sp>
        <p:nvSpPr>
          <p:cNvPr id="15" name="AutoShape 12"/>
          <p:cNvSpPr>
            <a:spLocks noChangeArrowheads="1"/>
          </p:cNvSpPr>
          <p:nvPr/>
        </p:nvSpPr>
        <p:spPr bwMode="auto">
          <a:xfrm>
            <a:off x="323850" y="1946275"/>
            <a:ext cx="2376488" cy="474663"/>
          </a:xfrm>
          <a:prstGeom prst="homePlate">
            <a:avLst>
              <a:gd name="adj" fmla="val 117680"/>
            </a:avLst>
          </a:prstGeom>
          <a:gradFill rotWithShape="1">
            <a:gsLst>
              <a:gs pos="0">
                <a:srgbClr val="FFCC00"/>
              </a:gs>
              <a:gs pos="100000">
                <a:srgbClr val="765E00"/>
              </a:gs>
            </a:gsLst>
            <a:lin ang="5400000" scaled="1"/>
          </a:gradFill>
          <a:ln w="9525" algn="ctr">
            <a:solidFill>
              <a:schemeClr val="tx1"/>
            </a:solidFill>
            <a:miter lim="800000"/>
            <a:headEnd/>
            <a:tailEnd/>
          </a:ln>
          <a:effectLst>
            <a:outerShdw dist="35921" dir="2700000" algn="ctr" rotWithShape="0">
              <a:srgbClr val="808080"/>
            </a:outerShdw>
          </a:effectLst>
        </p:spPr>
        <p:txBody>
          <a:bodyPr wrap="none" lIns="0" tIns="0" rIns="0" bIns="0" anchor="ctr"/>
          <a:lstStyle/>
          <a:p>
            <a:pPr>
              <a:lnSpc>
                <a:spcPct val="80000"/>
              </a:lnSpc>
              <a:spcBef>
                <a:spcPct val="20000"/>
              </a:spcBef>
            </a:pPr>
            <a:endParaRPr lang="ko-KR" altLang="en-US" sz="1500" b="1" smtClean="0">
              <a:solidFill>
                <a:srgbClr val="000099"/>
              </a:solidFill>
              <a:cs typeface="Arial" pitchFamily="34" charset="0"/>
            </a:endParaRPr>
          </a:p>
        </p:txBody>
      </p:sp>
      <p:sp>
        <p:nvSpPr>
          <p:cNvPr id="16" name="AutoShape 13"/>
          <p:cNvSpPr>
            <a:spLocks noChangeArrowheads="1"/>
          </p:cNvSpPr>
          <p:nvPr/>
        </p:nvSpPr>
        <p:spPr bwMode="auto">
          <a:xfrm>
            <a:off x="6372225" y="1916113"/>
            <a:ext cx="2232025" cy="504825"/>
          </a:xfrm>
          <a:prstGeom prst="roundRect">
            <a:avLst>
              <a:gd name="adj" fmla="val 16667"/>
            </a:avLst>
          </a:prstGeom>
          <a:solidFill>
            <a:srgbClr val="FFFF99"/>
          </a:solidFill>
          <a:ln w="9525" algn="ctr">
            <a:solidFill>
              <a:schemeClr val="tx1"/>
            </a:solidFill>
            <a:round/>
            <a:headEnd/>
            <a:tailEnd/>
          </a:ln>
          <a:effectLst>
            <a:outerShdw dist="35921" dir="2700000" algn="ctr" rotWithShape="0">
              <a:srgbClr val="808080"/>
            </a:outerShdw>
          </a:effectLst>
        </p:spPr>
        <p:txBody>
          <a:bodyPr wrap="none" lIns="0" tIns="0" rIns="0" bIns="0" anchor="ctr"/>
          <a:lstStyle/>
          <a:p>
            <a:pPr marL="609600" indent="-609600" algn="ctr">
              <a:lnSpc>
                <a:spcPct val="80000"/>
              </a:lnSpc>
              <a:spcBef>
                <a:spcPct val="20000"/>
              </a:spcBef>
              <a:defRPr/>
            </a:pPr>
            <a:r>
              <a:rPr lang="en-US" altLang="ko-KR" sz="1500" b="1" i="1" dirty="0">
                <a:solidFill>
                  <a:srgbClr val="000099"/>
                </a:solidFill>
                <a:effectLst>
                  <a:outerShdw blurRad="38100" dist="38100" dir="2700000" algn="tl">
                    <a:srgbClr val="FFFFFF"/>
                  </a:outerShdw>
                </a:effectLst>
                <a:cs typeface="Arial" pitchFamily="34" charset="0"/>
              </a:rPr>
              <a:t>PPP Review Committee</a:t>
            </a:r>
            <a:endParaRPr lang="en-US" altLang="ko-KR" sz="1500" b="1" dirty="0">
              <a:solidFill>
                <a:srgbClr val="000099"/>
              </a:solidFill>
              <a:effectLst>
                <a:outerShdw blurRad="38100" dist="38100" dir="2700000" algn="tl">
                  <a:srgbClr val="FFFFFF"/>
                </a:outerShdw>
              </a:effectLst>
              <a:cs typeface="Arial" pitchFamily="34" charset="0"/>
            </a:endParaRPr>
          </a:p>
        </p:txBody>
      </p:sp>
      <p:sp>
        <p:nvSpPr>
          <p:cNvPr id="17" name="Text Box 14"/>
          <p:cNvSpPr txBox="1">
            <a:spLocks noChangeArrowheads="1"/>
          </p:cNvSpPr>
          <p:nvPr/>
        </p:nvSpPr>
        <p:spPr bwMode="auto">
          <a:xfrm>
            <a:off x="323850" y="5379443"/>
            <a:ext cx="2952750"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609600" indent="-609600">
              <a:defRPr kumimoji="1" sz="2800">
                <a:solidFill>
                  <a:schemeClr val="tx1"/>
                </a:solidFill>
                <a:latin typeface="Arial" pitchFamily="34" charset="0"/>
                <a:ea typeface="굴림" pitchFamily="50" charset="-127"/>
              </a:defRPr>
            </a:lvl1pPr>
            <a:lvl2pPr marL="742950" indent="-285750">
              <a:defRPr kumimoji="1" sz="2800">
                <a:solidFill>
                  <a:schemeClr val="tx1"/>
                </a:solidFill>
                <a:latin typeface="Arial" pitchFamily="34" charset="0"/>
                <a:ea typeface="굴림" pitchFamily="50" charset="-127"/>
              </a:defRPr>
            </a:lvl2pPr>
            <a:lvl3pPr marL="1143000" indent="-228600">
              <a:defRPr kumimoji="1" sz="2800">
                <a:solidFill>
                  <a:schemeClr val="tx1"/>
                </a:solidFill>
                <a:latin typeface="Arial" pitchFamily="34" charset="0"/>
                <a:ea typeface="굴림" pitchFamily="50" charset="-127"/>
              </a:defRPr>
            </a:lvl3pPr>
            <a:lvl4pPr marL="1600200" indent="-228600">
              <a:defRPr kumimoji="1" sz="2800">
                <a:solidFill>
                  <a:schemeClr val="tx1"/>
                </a:solidFill>
                <a:latin typeface="Arial" pitchFamily="34" charset="0"/>
                <a:ea typeface="굴림" pitchFamily="50" charset="-127"/>
              </a:defRPr>
            </a:lvl4pPr>
            <a:lvl5pPr marL="2057400" indent="-228600">
              <a:defRPr kumimoji="1" sz="2800">
                <a:solidFill>
                  <a:schemeClr val="tx1"/>
                </a:solidFill>
                <a:latin typeface="Arial" pitchFamily="34" charset="0"/>
                <a:ea typeface="굴림" pitchFamily="50" charset="-127"/>
              </a:defRPr>
            </a:lvl5pPr>
            <a:lvl6pPr marL="2514600" indent="-228600" eaLnBrk="0" fontAlgn="base" hangingPunct="0">
              <a:spcBef>
                <a:spcPct val="0"/>
              </a:spcBef>
              <a:spcAft>
                <a:spcPct val="0"/>
              </a:spcAft>
              <a:defRPr kumimoji="1" sz="2800">
                <a:solidFill>
                  <a:schemeClr val="tx1"/>
                </a:solidFill>
                <a:latin typeface="Arial" pitchFamily="34" charset="0"/>
                <a:ea typeface="굴림" pitchFamily="50" charset="-127"/>
              </a:defRPr>
            </a:lvl6pPr>
            <a:lvl7pPr marL="2971800" indent="-228600" eaLnBrk="0" fontAlgn="base" hangingPunct="0">
              <a:spcBef>
                <a:spcPct val="0"/>
              </a:spcBef>
              <a:spcAft>
                <a:spcPct val="0"/>
              </a:spcAft>
              <a:defRPr kumimoji="1" sz="2800">
                <a:solidFill>
                  <a:schemeClr val="tx1"/>
                </a:solidFill>
                <a:latin typeface="Arial" pitchFamily="34" charset="0"/>
                <a:ea typeface="굴림" pitchFamily="50" charset="-127"/>
              </a:defRPr>
            </a:lvl7pPr>
            <a:lvl8pPr marL="3429000" indent="-228600" eaLnBrk="0" fontAlgn="base" hangingPunct="0">
              <a:spcBef>
                <a:spcPct val="0"/>
              </a:spcBef>
              <a:spcAft>
                <a:spcPct val="0"/>
              </a:spcAft>
              <a:defRPr kumimoji="1" sz="2800">
                <a:solidFill>
                  <a:schemeClr val="tx1"/>
                </a:solidFill>
                <a:latin typeface="Arial" pitchFamily="34" charset="0"/>
                <a:ea typeface="굴림" pitchFamily="50" charset="-127"/>
              </a:defRPr>
            </a:lvl8pPr>
            <a:lvl9pPr marL="3886200" indent="-228600" eaLnBrk="0" fontAlgn="base" hangingPunct="0">
              <a:spcBef>
                <a:spcPct val="0"/>
              </a:spcBef>
              <a:spcAft>
                <a:spcPct val="0"/>
              </a:spcAft>
              <a:defRPr kumimoji="1" sz="2800">
                <a:solidFill>
                  <a:schemeClr val="tx1"/>
                </a:solidFill>
                <a:latin typeface="Arial" pitchFamily="34" charset="0"/>
                <a:ea typeface="굴림" pitchFamily="50" charset="-127"/>
              </a:defRPr>
            </a:lvl9pPr>
          </a:lstStyle>
          <a:p>
            <a:pPr>
              <a:lnSpc>
                <a:spcPct val="80000"/>
              </a:lnSpc>
              <a:spcBef>
                <a:spcPct val="20000"/>
              </a:spcBef>
            </a:pPr>
            <a:endParaRPr lang="en-US" altLang="ko-KR" sz="1500" b="1" i="1" dirty="0" smtClean="0">
              <a:solidFill>
                <a:srgbClr val="000099"/>
              </a:solidFill>
              <a:cs typeface="Arial" pitchFamily="34" charset="0"/>
            </a:endParaRPr>
          </a:p>
          <a:p>
            <a:pPr>
              <a:lnSpc>
                <a:spcPct val="80000"/>
              </a:lnSpc>
              <a:spcBef>
                <a:spcPct val="20000"/>
              </a:spcBef>
            </a:pPr>
            <a:r>
              <a:rPr lang="en-US" altLang="ko-KR" sz="1500" b="1" i="1" dirty="0" smtClean="0">
                <a:solidFill>
                  <a:srgbClr val="000099"/>
                </a:solidFill>
                <a:cs typeface="Arial" pitchFamily="34" charset="0"/>
              </a:rPr>
              <a:t>Evaluating Projects</a:t>
            </a:r>
          </a:p>
          <a:p>
            <a:pPr>
              <a:lnSpc>
                <a:spcPct val="80000"/>
              </a:lnSpc>
              <a:spcBef>
                <a:spcPct val="20000"/>
              </a:spcBef>
            </a:pPr>
            <a:r>
              <a:rPr lang="en-US" altLang="ko-KR" sz="1500" b="1" i="1" dirty="0" smtClean="0">
                <a:solidFill>
                  <a:srgbClr val="000099"/>
                </a:solidFill>
                <a:cs typeface="Arial" pitchFamily="34" charset="0"/>
              </a:rPr>
              <a:t>Technical Assistance</a:t>
            </a:r>
          </a:p>
          <a:p>
            <a:pPr>
              <a:lnSpc>
                <a:spcPct val="80000"/>
              </a:lnSpc>
              <a:spcBef>
                <a:spcPct val="20000"/>
              </a:spcBef>
            </a:pPr>
            <a:r>
              <a:rPr lang="en-US" altLang="ko-KR" sz="1500" b="1" i="1" dirty="0" smtClean="0">
                <a:solidFill>
                  <a:srgbClr val="000099"/>
                </a:solidFill>
                <a:cs typeface="Arial" pitchFamily="34" charset="0"/>
              </a:rPr>
              <a:t>Policy Advice &amp; Research</a:t>
            </a:r>
          </a:p>
        </p:txBody>
      </p:sp>
      <p:sp>
        <p:nvSpPr>
          <p:cNvPr id="18" name="Text Box 15"/>
          <p:cNvSpPr txBox="1">
            <a:spLocks noChangeArrowheads="1"/>
          </p:cNvSpPr>
          <p:nvPr/>
        </p:nvSpPr>
        <p:spPr bwMode="auto">
          <a:xfrm>
            <a:off x="395288" y="2060575"/>
            <a:ext cx="23050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609600" indent="-609600">
              <a:defRPr kumimoji="1" sz="2800">
                <a:solidFill>
                  <a:schemeClr val="tx1"/>
                </a:solidFill>
                <a:latin typeface="Arial" pitchFamily="34" charset="0"/>
                <a:ea typeface="굴림" pitchFamily="50" charset="-127"/>
              </a:defRPr>
            </a:lvl1pPr>
            <a:lvl2pPr marL="742950" indent="-285750">
              <a:defRPr kumimoji="1" sz="2800">
                <a:solidFill>
                  <a:schemeClr val="tx1"/>
                </a:solidFill>
                <a:latin typeface="Arial" pitchFamily="34" charset="0"/>
                <a:ea typeface="굴림" pitchFamily="50" charset="-127"/>
              </a:defRPr>
            </a:lvl2pPr>
            <a:lvl3pPr marL="1143000" indent="-228600">
              <a:defRPr kumimoji="1" sz="2800">
                <a:solidFill>
                  <a:schemeClr val="tx1"/>
                </a:solidFill>
                <a:latin typeface="Arial" pitchFamily="34" charset="0"/>
                <a:ea typeface="굴림" pitchFamily="50" charset="-127"/>
              </a:defRPr>
            </a:lvl3pPr>
            <a:lvl4pPr marL="1600200" indent="-228600">
              <a:defRPr kumimoji="1" sz="2800">
                <a:solidFill>
                  <a:schemeClr val="tx1"/>
                </a:solidFill>
                <a:latin typeface="Arial" pitchFamily="34" charset="0"/>
                <a:ea typeface="굴림" pitchFamily="50" charset="-127"/>
              </a:defRPr>
            </a:lvl4pPr>
            <a:lvl5pPr marL="2057400" indent="-228600">
              <a:defRPr kumimoji="1" sz="2800">
                <a:solidFill>
                  <a:schemeClr val="tx1"/>
                </a:solidFill>
                <a:latin typeface="Arial" pitchFamily="34" charset="0"/>
                <a:ea typeface="굴림" pitchFamily="50" charset="-127"/>
              </a:defRPr>
            </a:lvl5pPr>
            <a:lvl6pPr marL="2514600" indent="-228600" eaLnBrk="0" fontAlgn="base" hangingPunct="0">
              <a:spcBef>
                <a:spcPct val="0"/>
              </a:spcBef>
              <a:spcAft>
                <a:spcPct val="0"/>
              </a:spcAft>
              <a:defRPr kumimoji="1" sz="2800">
                <a:solidFill>
                  <a:schemeClr val="tx1"/>
                </a:solidFill>
                <a:latin typeface="Arial" pitchFamily="34" charset="0"/>
                <a:ea typeface="굴림" pitchFamily="50" charset="-127"/>
              </a:defRPr>
            </a:lvl6pPr>
            <a:lvl7pPr marL="2971800" indent="-228600" eaLnBrk="0" fontAlgn="base" hangingPunct="0">
              <a:spcBef>
                <a:spcPct val="0"/>
              </a:spcBef>
              <a:spcAft>
                <a:spcPct val="0"/>
              </a:spcAft>
              <a:defRPr kumimoji="1" sz="2800">
                <a:solidFill>
                  <a:schemeClr val="tx1"/>
                </a:solidFill>
                <a:latin typeface="Arial" pitchFamily="34" charset="0"/>
                <a:ea typeface="굴림" pitchFamily="50" charset="-127"/>
              </a:defRPr>
            </a:lvl7pPr>
            <a:lvl8pPr marL="3429000" indent="-228600" eaLnBrk="0" fontAlgn="base" hangingPunct="0">
              <a:spcBef>
                <a:spcPct val="0"/>
              </a:spcBef>
              <a:spcAft>
                <a:spcPct val="0"/>
              </a:spcAft>
              <a:defRPr kumimoji="1" sz="2800">
                <a:solidFill>
                  <a:schemeClr val="tx1"/>
                </a:solidFill>
                <a:latin typeface="Arial" pitchFamily="34" charset="0"/>
                <a:ea typeface="굴림" pitchFamily="50" charset="-127"/>
              </a:defRPr>
            </a:lvl8pPr>
            <a:lvl9pPr marL="3886200" indent="-228600" eaLnBrk="0" fontAlgn="base" hangingPunct="0">
              <a:spcBef>
                <a:spcPct val="0"/>
              </a:spcBef>
              <a:spcAft>
                <a:spcPct val="0"/>
              </a:spcAft>
              <a:defRPr kumimoji="1" sz="2800">
                <a:solidFill>
                  <a:schemeClr val="tx1"/>
                </a:solidFill>
                <a:latin typeface="Arial" pitchFamily="34" charset="0"/>
                <a:ea typeface="굴림" pitchFamily="50" charset="-127"/>
              </a:defRPr>
            </a:lvl9pPr>
          </a:lstStyle>
          <a:p>
            <a:pPr>
              <a:lnSpc>
                <a:spcPct val="80000"/>
              </a:lnSpc>
              <a:spcBef>
                <a:spcPct val="20000"/>
              </a:spcBef>
            </a:pPr>
            <a:r>
              <a:rPr lang="en-US" altLang="ko-KR" sz="1500" b="1" i="1" smtClean="0">
                <a:solidFill>
                  <a:srgbClr val="000099"/>
                </a:solidFill>
                <a:cs typeface="Arial" pitchFamily="34" charset="0"/>
              </a:rPr>
              <a:t>Policy &amp; Coordination</a:t>
            </a:r>
          </a:p>
        </p:txBody>
      </p:sp>
      <p:sp>
        <p:nvSpPr>
          <p:cNvPr id="19" name="Line 16"/>
          <p:cNvSpPr>
            <a:spLocks noChangeShapeType="1"/>
          </p:cNvSpPr>
          <p:nvPr/>
        </p:nvSpPr>
        <p:spPr bwMode="auto">
          <a:xfrm>
            <a:off x="6011863" y="2133600"/>
            <a:ext cx="36036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pPr eaLnBrk="0" latinLnBrk="0" hangingPunct="0"/>
            <a:endParaRPr lang="ko-KR" altLang="en-US" smtClean="0">
              <a:solidFill>
                <a:srgbClr val="000000"/>
              </a:solidFill>
            </a:endParaRPr>
          </a:p>
        </p:txBody>
      </p:sp>
      <p:sp>
        <p:nvSpPr>
          <p:cNvPr id="20" name="Line 17"/>
          <p:cNvSpPr>
            <a:spLocks noChangeShapeType="1"/>
          </p:cNvSpPr>
          <p:nvPr/>
        </p:nvSpPr>
        <p:spPr bwMode="auto">
          <a:xfrm>
            <a:off x="6011863" y="2852738"/>
            <a:ext cx="36036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pPr eaLnBrk="0" latinLnBrk="0" hangingPunct="0"/>
            <a:endParaRPr lang="ko-KR" altLang="en-US" smtClean="0">
              <a:solidFill>
                <a:srgbClr val="000000"/>
              </a:solidFill>
            </a:endParaRPr>
          </a:p>
        </p:txBody>
      </p:sp>
      <p:sp>
        <p:nvSpPr>
          <p:cNvPr id="21" name="Line 18"/>
          <p:cNvSpPr>
            <a:spLocks noChangeShapeType="1"/>
          </p:cNvSpPr>
          <p:nvPr/>
        </p:nvSpPr>
        <p:spPr bwMode="auto">
          <a:xfrm flipV="1">
            <a:off x="3276600" y="3213100"/>
            <a:ext cx="0" cy="2447925"/>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lIns="0" tIns="0" rIns="0" bIns="0" anchor="ctr"/>
          <a:lstStyle/>
          <a:p>
            <a:pPr eaLnBrk="0" latinLnBrk="0" hangingPunct="0"/>
            <a:endParaRPr lang="ko-KR" altLang="en-US" smtClean="0">
              <a:solidFill>
                <a:srgbClr val="000000"/>
              </a:solidFill>
            </a:endParaRPr>
          </a:p>
        </p:txBody>
      </p:sp>
      <p:sp>
        <p:nvSpPr>
          <p:cNvPr id="22" name="Line 19"/>
          <p:cNvSpPr>
            <a:spLocks noChangeShapeType="1"/>
          </p:cNvSpPr>
          <p:nvPr/>
        </p:nvSpPr>
        <p:spPr bwMode="auto">
          <a:xfrm flipV="1">
            <a:off x="3132138" y="2492375"/>
            <a:ext cx="0" cy="316865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lIns="0" tIns="0" rIns="0" bIns="0" anchor="ctr"/>
          <a:lstStyle/>
          <a:p>
            <a:pPr eaLnBrk="0" latinLnBrk="0" hangingPunct="0"/>
            <a:endParaRPr lang="ko-KR" altLang="en-US" smtClean="0">
              <a:solidFill>
                <a:srgbClr val="000000"/>
              </a:solidFill>
            </a:endParaRPr>
          </a:p>
        </p:txBody>
      </p:sp>
      <p:sp>
        <p:nvSpPr>
          <p:cNvPr id="23" name="AutoShape 20"/>
          <p:cNvSpPr>
            <a:spLocks noChangeArrowheads="1"/>
          </p:cNvSpPr>
          <p:nvPr/>
        </p:nvSpPr>
        <p:spPr bwMode="auto">
          <a:xfrm>
            <a:off x="2886075" y="2622550"/>
            <a:ext cx="3097213" cy="503238"/>
          </a:xfrm>
          <a:prstGeom prst="roundRect">
            <a:avLst>
              <a:gd name="adj" fmla="val 16667"/>
            </a:avLst>
          </a:prstGeom>
          <a:solidFill>
            <a:srgbClr val="FFFF99"/>
          </a:solidFill>
          <a:ln w="9525" algn="ctr">
            <a:solidFill>
              <a:schemeClr val="tx1"/>
            </a:solidFill>
            <a:round/>
            <a:headEnd/>
            <a:tailEnd/>
          </a:ln>
          <a:effectLst>
            <a:outerShdw dist="35921" dir="2700000" algn="ctr" rotWithShape="0">
              <a:srgbClr val="808080"/>
            </a:outerShdw>
          </a:effectLst>
        </p:spPr>
        <p:txBody>
          <a:bodyPr wrap="none" lIns="0" tIns="0" rIns="0" bIns="0" anchor="ctr"/>
          <a:lstStyle/>
          <a:p>
            <a:pPr marL="609600" indent="-609600" algn="ctr">
              <a:lnSpc>
                <a:spcPct val="80000"/>
              </a:lnSpc>
              <a:spcBef>
                <a:spcPct val="20000"/>
              </a:spcBef>
              <a:defRPr/>
            </a:pPr>
            <a:r>
              <a:rPr lang="en-US" altLang="ko-KR" sz="1700" b="1" i="1">
                <a:solidFill>
                  <a:srgbClr val="000099"/>
                </a:solidFill>
                <a:effectLst>
                  <a:outerShdw blurRad="38100" dist="38100" dir="2700000" algn="tl">
                    <a:srgbClr val="FFFFFF"/>
                  </a:outerShdw>
                </a:effectLst>
                <a:cs typeface="Arial" pitchFamily="34" charset="0"/>
              </a:rPr>
              <a:t>Procuring Ministries</a:t>
            </a:r>
          </a:p>
        </p:txBody>
      </p:sp>
      <p:sp>
        <p:nvSpPr>
          <p:cNvPr id="24" name="Line 21"/>
          <p:cNvSpPr>
            <a:spLocks noChangeShapeType="1"/>
          </p:cNvSpPr>
          <p:nvPr/>
        </p:nvSpPr>
        <p:spPr bwMode="auto">
          <a:xfrm flipH="1" flipV="1">
            <a:off x="6875463" y="3141663"/>
            <a:ext cx="0" cy="2735262"/>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lIns="0" tIns="0" rIns="0" bIns="0" anchor="ctr"/>
          <a:lstStyle/>
          <a:p>
            <a:pPr eaLnBrk="0" latinLnBrk="0" hangingPunct="0"/>
            <a:endParaRPr lang="ko-KR" altLang="en-US" smtClean="0">
              <a:solidFill>
                <a:srgbClr val="000000"/>
              </a:solidFill>
            </a:endParaRPr>
          </a:p>
        </p:txBody>
      </p:sp>
      <p:sp>
        <p:nvSpPr>
          <p:cNvPr id="25" name="Line 22"/>
          <p:cNvSpPr>
            <a:spLocks noChangeShapeType="1"/>
          </p:cNvSpPr>
          <p:nvPr/>
        </p:nvSpPr>
        <p:spPr bwMode="auto">
          <a:xfrm>
            <a:off x="5940425" y="5876925"/>
            <a:ext cx="9350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0" tIns="0" rIns="0" bIns="0" anchor="ctr"/>
          <a:lstStyle/>
          <a:p>
            <a:pPr eaLnBrk="0" latinLnBrk="0" hangingPunct="0"/>
            <a:endParaRPr lang="ko-KR" altLang="en-US" smtClean="0">
              <a:solidFill>
                <a:srgbClr val="000000"/>
              </a:solidFill>
            </a:endParaRPr>
          </a:p>
        </p:txBody>
      </p:sp>
      <p:sp>
        <p:nvSpPr>
          <p:cNvPr id="26" name="Text Box 5"/>
          <p:cNvSpPr txBox="1">
            <a:spLocks noChangeArrowheads="1"/>
          </p:cNvSpPr>
          <p:nvPr/>
        </p:nvSpPr>
        <p:spPr bwMode="auto">
          <a:xfrm>
            <a:off x="642938" y="542925"/>
            <a:ext cx="73136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800">
                <a:solidFill>
                  <a:schemeClr val="tx1"/>
                </a:solidFill>
                <a:latin typeface="Arial" pitchFamily="34" charset="0"/>
                <a:ea typeface="굴림" pitchFamily="50" charset="-127"/>
              </a:defRPr>
            </a:lvl1pPr>
            <a:lvl2pPr marL="742950" indent="-285750">
              <a:defRPr kumimoji="1" sz="2800">
                <a:solidFill>
                  <a:schemeClr val="tx1"/>
                </a:solidFill>
                <a:latin typeface="Arial" pitchFamily="34" charset="0"/>
                <a:ea typeface="굴림" pitchFamily="50" charset="-127"/>
              </a:defRPr>
            </a:lvl2pPr>
            <a:lvl3pPr marL="1143000" indent="-228600">
              <a:defRPr kumimoji="1" sz="2800">
                <a:solidFill>
                  <a:schemeClr val="tx1"/>
                </a:solidFill>
                <a:latin typeface="Arial" pitchFamily="34" charset="0"/>
                <a:ea typeface="굴림" pitchFamily="50" charset="-127"/>
              </a:defRPr>
            </a:lvl3pPr>
            <a:lvl4pPr marL="1600200" indent="-228600">
              <a:defRPr kumimoji="1" sz="2800">
                <a:solidFill>
                  <a:schemeClr val="tx1"/>
                </a:solidFill>
                <a:latin typeface="Arial" pitchFamily="34" charset="0"/>
                <a:ea typeface="굴림" pitchFamily="50" charset="-127"/>
              </a:defRPr>
            </a:lvl4pPr>
            <a:lvl5pPr marL="2057400" indent="-228600">
              <a:defRPr kumimoji="1" sz="2800">
                <a:solidFill>
                  <a:schemeClr val="tx1"/>
                </a:solidFill>
                <a:latin typeface="Arial" pitchFamily="34" charset="0"/>
                <a:ea typeface="굴림" pitchFamily="50" charset="-127"/>
              </a:defRPr>
            </a:lvl5pPr>
            <a:lvl6pPr marL="2514600" indent="-228600" eaLnBrk="0" fontAlgn="base" hangingPunct="0">
              <a:spcBef>
                <a:spcPct val="0"/>
              </a:spcBef>
              <a:spcAft>
                <a:spcPct val="0"/>
              </a:spcAft>
              <a:defRPr kumimoji="1" sz="2800">
                <a:solidFill>
                  <a:schemeClr val="tx1"/>
                </a:solidFill>
                <a:latin typeface="Arial" pitchFamily="34" charset="0"/>
                <a:ea typeface="굴림" pitchFamily="50" charset="-127"/>
              </a:defRPr>
            </a:lvl6pPr>
            <a:lvl7pPr marL="2971800" indent="-228600" eaLnBrk="0" fontAlgn="base" hangingPunct="0">
              <a:spcBef>
                <a:spcPct val="0"/>
              </a:spcBef>
              <a:spcAft>
                <a:spcPct val="0"/>
              </a:spcAft>
              <a:defRPr kumimoji="1" sz="2800">
                <a:solidFill>
                  <a:schemeClr val="tx1"/>
                </a:solidFill>
                <a:latin typeface="Arial" pitchFamily="34" charset="0"/>
                <a:ea typeface="굴림" pitchFamily="50" charset="-127"/>
              </a:defRPr>
            </a:lvl7pPr>
            <a:lvl8pPr marL="3429000" indent="-228600" eaLnBrk="0" fontAlgn="base" hangingPunct="0">
              <a:spcBef>
                <a:spcPct val="0"/>
              </a:spcBef>
              <a:spcAft>
                <a:spcPct val="0"/>
              </a:spcAft>
              <a:defRPr kumimoji="1" sz="2800">
                <a:solidFill>
                  <a:schemeClr val="tx1"/>
                </a:solidFill>
                <a:latin typeface="Arial" pitchFamily="34" charset="0"/>
                <a:ea typeface="굴림" pitchFamily="50" charset="-127"/>
              </a:defRPr>
            </a:lvl8pPr>
            <a:lvl9pPr marL="3886200" indent="-228600" eaLnBrk="0" fontAlgn="base" hangingPunct="0">
              <a:spcBef>
                <a:spcPct val="0"/>
              </a:spcBef>
              <a:spcAft>
                <a:spcPct val="0"/>
              </a:spcAft>
              <a:defRPr kumimoji="1" sz="2800">
                <a:solidFill>
                  <a:schemeClr val="tx1"/>
                </a:solidFill>
                <a:latin typeface="Arial" pitchFamily="34" charset="0"/>
                <a:ea typeface="굴림" pitchFamily="50" charset="-127"/>
              </a:defRPr>
            </a:lvl9pPr>
          </a:lstStyle>
          <a:p>
            <a:pPr>
              <a:spcBef>
                <a:spcPct val="50000"/>
              </a:spcBef>
            </a:pPr>
            <a:r>
              <a:rPr lang="en-US" altLang="ko-KR" b="1" dirty="0" smtClean="0">
                <a:solidFill>
                  <a:schemeClr val="bg1"/>
                </a:solidFill>
                <a:ea typeface="Arial Unicode MS" pitchFamily="50" charset="-127"/>
                <a:cs typeface="Arial Unicode MS" pitchFamily="50" charset="-127"/>
              </a:rPr>
              <a:t>Role of PIMAC in PPPs</a:t>
            </a:r>
          </a:p>
        </p:txBody>
      </p:sp>
      <p:sp>
        <p:nvSpPr>
          <p:cNvPr id="27" name="직사각형 25"/>
          <p:cNvSpPr>
            <a:spLocks noChangeArrowheads="1"/>
          </p:cNvSpPr>
          <p:nvPr/>
        </p:nvSpPr>
        <p:spPr bwMode="auto">
          <a:xfrm>
            <a:off x="3276600" y="1484313"/>
            <a:ext cx="25431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80000"/>
              </a:lnSpc>
              <a:spcBef>
                <a:spcPct val="20000"/>
              </a:spcBef>
            </a:pPr>
            <a:r>
              <a:rPr lang="en-US" altLang="ko-KR" sz="1800" b="1" smtClean="0">
                <a:solidFill>
                  <a:srgbClr val="000000"/>
                </a:solidFill>
                <a:ea typeface="HY견고딕" pitchFamily="18" charset="-127"/>
              </a:rPr>
              <a:t>Public Sector Players</a:t>
            </a:r>
          </a:p>
        </p:txBody>
      </p:sp>
    </p:spTree>
    <p:extLst>
      <p:ext uri="{BB962C8B-B14F-4D97-AF65-F5344CB8AC3E}">
        <p14:creationId xmlns:p14="http://schemas.microsoft.com/office/powerpoint/2010/main" val="3644532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디자인 사용자 지정">
  <a:themeElements>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1_디자인 사용자 지정">
  <a:themeElements>
    <a:clrScheme name="2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0_디자인 사용자 지정">
  <a:themeElements>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6_디자인 사용자 지정">
  <a:themeElements>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디자인 사용자 지정">
  <a:themeElements>
    <a:clrScheme name="2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gradFill rotWithShape="1">
          <a:gsLst>
            <a:gs pos="0">
              <a:srgbClr val="66CCFF">
                <a:alpha val="89999"/>
              </a:srgbClr>
            </a:gs>
            <a:gs pos="100000">
              <a:srgbClr val="CCECFF"/>
            </a:gs>
          </a:gsLst>
          <a:lin ang="2700000" scaled="1"/>
        </a:gradFill>
        <a:ln w="9525" algn="ctr">
          <a:noFill/>
          <a:miter lim="800000"/>
          <a:headEnd/>
          <a:tailEnd/>
        </a:ln>
        <a:effectLst/>
        <a:scene3d>
          <a:camera prst="legacyPerspectiveTopRight"/>
          <a:lightRig rig="legacyFlat3" dir="b"/>
        </a:scene3d>
        <a:sp3d extrusionH="163500" prstMaterial="legacyMetal">
          <a:bevelT w="13500" h="13500" prst="angle"/>
          <a:bevelB w="13500" h="13500" prst="angle"/>
          <a:extrusionClr>
            <a:srgbClr val="99CCFF"/>
          </a:extrusionClr>
        </a:sp3d>
      </a:spPr>
      <a:bodyPr wrap="none" anchor="ctr">
        <a:flatTx/>
      </a:bodyPr>
      <a:lstStyle>
        <a:defPPr marL="127000" marR="0" algn="ctr">
          <a:lnSpc>
            <a:spcPct val="100000"/>
          </a:lnSpc>
          <a:spcBef>
            <a:spcPts val="0"/>
          </a:spcBef>
          <a:spcAft>
            <a:spcPts val="0"/>
          </a:spcAft>
          <a:defRPr sz="1800" dirty="0" smtClean="0">
            <a:solidFill>
              <a:srgbClr val="000000"/>
            </a:solidFill>
            <a:latin typeface="HY울릉도M" pitchFamily="18" charset="-127"/>
            <a:ea typeface="HY울릉도M" pitchFamily="18" charset="-127"/>
          </a:defRPr>
        </a:defPPr>
      </a:lstStyle>
    </a:spDef>
  </a:objectDefaults>
  <a:extraClrSchemeLst>
    <a:extraClrScheme>
      <a:clrScheme name="2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8_디자인 사용자 지정">
  <a:themeElements>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1" lang="ko-KR" altLang="en-US" sz="900" b="0" i="0" u="none" strike="noStrike" cap="none" normalizeH="0" baseline="0" smtClean="0">
            <a:ln>
              <a:noFill/>
            </a:ln>
            <a:solidFill>
              <a:schemeClr val="tx1"/>
            </a:solidFill>
            <a:effectLst/>
            <a:latin typeface="굴림" pitchFamily="50" charset="-127"/>
            <a:ea typeface="굴림" pitchFamily="50" charset="-127"/>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1" lang="ko-KR" altLang="en-US" sz="900" b="0" i="0" u="none" strike="noStrike" cap="none" normalizeH="0" baseline="0" smtClean="0">
            <a:ln>
              <a:noFill/>
            </a:ln>
            <a:solidFill>
              <a:schemeClr val="tx1"/>
            </a:solidFill>
            <a:effectLst/>
            <a:latin typeface="굴림" pitchFamily="50" charset="-127"/>
            <a:ea typeface="굴림" pitchFamily="50" charset="-127"/>
          </a:defRPr>
        </a:defPPr>
      </a:lstStyle>
    </a:lnDef>
  </a:objectDefaults>
  <a:extraClrSchemeLst>
    <a:extraClrScheme>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디자인 사용자 지정">
  <a:themeElements>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1" lang="ko-KR" altLang="en-US" sz="900" b="0" i="0" u="none" strike="noStrike" cap="none" normalizeH="0" baseline="0" smtClean="0">
            <a:ln>
              <a:noFill/>
            </a:ln>
            <a:solidFill>
              <a:schemeClr val="tx1"/>
            </a:solidFill>
            <a:effectLst/>
            <a:latin typeface="굴림" pitchFamily="50" charset="-127"/>
            <a:ea typeface="굴림" pitchFamily="50" charset="-127"/>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1" lang="ko-KR" altLang="en-US" sz="900" b="0" i="0" u="none" strike="noStrike" cap="none" normalizeH="0" baseline="0" smtClean="0">
            <a:ln>
              <a:noFill/>
            </a:ln>
            <a:solidFill>
              <a:schemeClr val="tx1"/>
            </a:solidFill>
            <a:effectLst/>
            <a:latin typeface="굴림" pitchFamily="50" charset="-127"/>
            <a:ea typeface="굴림" pitchFamily="50" charset="-127"/>
          </a:defRPr>
        </a:defPPr>
      </a:lstStyle>
    </a:lnDef>
  </a:objectDefaults>
  <a:extraClrSchemeLst>
    <a:extraClrScheme>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디자인 사용자 지정">
  <a:themeElements>
    <a:clrScheme name="15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5_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5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5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5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5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5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5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5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5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5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5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5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5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기본 디자인">
  <a:themeElements>
    <a:clrScheme name="1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기본 디자인">
      <a:majorFont>
        <a:latin typeface="굴림"/>
        <a:ea typeface="굴림"/>
        <a:cs typeface=""/>
      </a:majorFont>
      <a:minorFont>
        <a:latin typeface="Arial"/>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00">
            <a:alpha val="70000"/>
          </a:srgbClr>
        </a:solidFill>
        <a:ln w="9525" cap="flat" cmpd="sng" algn="ctr">
          <a:noFill/>
          <a:prstDash val="solid"/>
          <a:round/>
          <a:headEnd type="none" w="med" len="med"/>
          <a:tailEnd type="none" w="med" len="med"/>
        </a:ln>
        <a:effectLst>
          <a:outerShdw dist="35921" dir="2700000" algn="ctr" rotWithShape="0">
            <a:schemeClr val="bg2"/>
          </a:outerShdw>
        </a:effectLst>
      </a:spPr>
      <a:bodyPr vert="horz" wrap="square" lIns="36000" tIns="36000" rIns="36000" bIns="36000" numCol="1" anchor="ctr" anchorCtr="1" compatLnSpc="1">
        <a:prstTxWarp prst="textNoShape">
          <a:avLst/>
        </a:prstTxWarp>
      </a:bodyPr>
      <a:lstStyle>
        <a:defPPr marL="0" marR="0" indent="0" algn="ctr" defTabSz="914400" rtl="0" eaLnBrk="1" fontAlgn="base" latinLnBrk="1" hangingPunct="1">
          <a:lnSpc>
            <a:spcPct val="45000"/>
          </a:lnSpc>
          <a:spcBef>
            <a:spcPct val="50000"/>
          </a:spcBef>
          <a:spcAft>
            <a:spcPct val="0"/>
          </a:spcAft>
          <a:buClrTx/>
          <a:buSzTx/>
          <a:buFontTx/>
          <a:buNone/>
          <a:tabLst/>
          <a:defRPr kumimoji="1" lang="ko-KR" altLang="en-US" sz="1200" b="1" i="0" u="none" strike="noStrike" cap="none" normalizeH="0" baseline="0" smtClean="0">
            <a:ln>
              <a:noFill/>
            </a:ln>
            <a:solidFill>
              <a:schemeClr val="tx1"/>
            </a:solidFill>
            <a:effectLst/>
            <a:latin typeface="Tahoma" pitchFamily="34" charset="0"/>
            <a:ea typeface="PMingLiU" pitchFamily="18" charset="-120"/>
            <a:cs typeface="한컴바탕" pitchFamily="18" charset="2"/>
          </a:defRPr>
        </a:defPPr>
      </a:lstStyle>
    </a:spDef>
    <a:lnDef>
      <a:spPr bwMode="auto">
        <a:xfrm>
          <a:off x="0" y="0"/>
          <a:ext cx="1" cy="1"/>
        </a:xfrm>
        <a:custGeom>
          <a:avLst/>
          <a:gdLst/>
          <a:ahLst/>
          <a:cxnLst/>
          <a:rect l="0" t="0" r="0" b="0"/>
          <a:pathLst/>
        </a:custGeom>
        <a:solidFill>
          <a:srgbClr val="FFCC00">
            <a:alpha val="70000"/>
          </a:srgbClr>
        </a:solidFill>
        <a:ln w="9525" cap="flat" cmpd="sng" algn="ctr">
          <a:noFill/>
          <a:prstDash val="solid"/>
          <a:round/>
          <a:headEnd type="none" w="med" len="med"/>
          <a:tailEnd type="none" w="med" len="med"/>
        </a:ln>
        <a:effectLst>
          <a:outerShdw dist="35921" dir="2700000" algn="ctr" rotWithShape="0">
            <a:schemeClr val="bg2"/>
          </a:outerShdw>
        </a:effectLst>
      </a:spPr>
      <a:bodyPr vert="horz" wrap="square" lIns="36000" tIns="36000" rIns="36000" bIns="36000" numCol="1" anchor="ctr" anchorCtr="1" compatLnSpc="1">
        <a:prstTxWarp prst="textNoShape">
          <a:avLst/>
        </a:prstTxWarp>
      </a:bodyPr>
      <a:lstStyle>
        <a:defPPr marL="0" marR="0" indent="0" algn="ctr" defTabSz="914400" rtl="0" eaLnBrk="1" fontAlgn="base" latinLnBrk="1" hangingPunct="1">
          <a:lnSpc>
            <a:spcPct val="45000"/>
          </a:lnSpc>
          <a:spcBef>
            <a:spcPct val="50000"/>
          </a:spcBef>
          <a:spcAft>
            <a:spcPct val="0"/>
          </a:spcAft>
          <a:buClrTx/>
          <a:buSzTx/>
          <a:buFontTx/>
          <a:buNone/>
          <a:tabLst/>
          <a:defRPr kumimoji="1" lang="ko-KR" altLang="en-US" sz="1200" b="1" i="0" u="none" strike="noStrike" cap="none" normalizeH="0" baseline="0" smtClean="0">
            <a:ln>
              <a:noFill/>
            </a:ln>
            <a:solidFill>
              <a:schemeClr val="tx1"/>
            </a:solidFill>
            <a:effectLst/>
            <a:latin typeface="Tahoma" pitchFamily="34" charset="0"/>
            <a:ea typeface="PMingLiU" pitchFamily="18" charset="-120"/>
            <a:cs typeface="한컴바탕" pitchFamily="18" charset="2"/>
          </a:defRPr>
        </a:defPPr>
      </a:lstStyle>
    </a:lnDef>
  </a:objectDefaults>
  <a:extraClrSchemeLst>
    <a:extraClrScheme>
      <a:clrScheme name="1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4_디자인 사용자 지정">
  <a:themeElements>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7_디자인 사용자 지정">
  <a:themeElements>
    <a:clrScheme name="15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5_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5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5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5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5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5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5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5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5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5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5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5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5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디자인 사용자 지정">
  <a:themeElements>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디자인 사용자 지정">
  <a:themeElements>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3_기본 디자인">
  <a:themeElements>
    <a:clrScheme name="1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기본 디자인">
      <a:majorFont>
        <a:latin typeface="굴림"/>
        <a:ea typeface="굴림"/>
        <a:cs typeface=""/>
      </a:majorFont>
      <a:minorFont>
        <a:latin typeface="Arial"/>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00">
            <a:alpha val="70000"/>
          </a:srgbClr>
        </a:solidFill>
        <a:ln w="9525" cap="flat" cmpd="sng" algn="ctr">
          <a:noFill/>
          <a:prstDash val="solid"/>
          <a:round/>
          <a:headEnd type="none" w="med" len="med"/>
          <a:tailEnd type="none" w="med" len="med"/>
        </a:ln>
        <a:effectLst>
          <a:outerShdw dist="35921" dir="2700000" algn="ctr" rotWithShape="0">
            <a:schemeClr val="bg2"/>
          </a:outerShdw>
        </a:effectLst>
      </a:spPr>
      <a:bodyPr vert="horz" wrap="square" lIns="36000" tIns="36000" rIns="36000" bIns="36000" numCol="1" anchor="ctr" anchorCtr="1" compatLnSpc="1">
        <a:prstTxWarp prst="textNoShape">
          <a:avLst/>
        </a:prstTxWarp>
      </a:bodyPr>
      <a:lstStyle>
        <a:defPPr marL="0" marR="0" indent="0" algn="ctr" defTabSz="914400" rtl="0" eaLnBrk="1" fontAlgn="base" latinLnBrk="1" hangingPunct="1">
          <a:lnSpc>
            <a:spcPct val="45000"/>
          </a:lnSpc>
          <a:spcBef>
            <a:spcPct val="50000"/>
          </a:spcBef>
          <a:spcAft>
            <a:spcPct val="0"/>
          </a:spcAft>
          <a:buClrTx/>
          <a:buSzTx/>
          <a:buFontTx/>
          <a:buNone/>
          <a:tabLst/>
          <a:defRPr kumimoji="1" lang="ko-KR" altLang="en-US" sz="1200" b="1" i="0" u="none" strike="noStrike" cap="none" normalizeH="0" baseline="0" smtClean="0">
            <a:ln>
              <a:noFill/>
            </a:ln>
            <a:solidFill>
              <a:schemeClr val="tx1"/>
            </a:solidFill>
            <a:effectLst/>
            <a:latin typeface="Tahoma" pitchFamily="34" charset="0"/>
            <a:ea typeface="PMingLiU" pitchFamily="18" charset="-120"/>
            <a:cs typeface="한컴바탕" pitchFamily="18" charset="2"/>
          </a:defRPr>
        </a:defPPr>
      </a:lstStyle>
    </a:spDef>
    <a:lnDef>
      <a:spPr bwMode="auto">
        <a:xfrm>
          <a:off x="0" y="0"/>
          <a:ext cx="1" cy="1"/>
        </a:xfrm>
        <a:custGeom>
          <a:avLst/>
          <a:gdLst/>
          <a:ahLst/>
          <a:cxnLst/>
          <a:rect l="0" t="0" r="0" b="0"/>
          <a:pathLst/>
        </a:custGeom>
        <a:solidFill>
          <a:srgbClr val="FFCC00">
            <a:alpha val="70000"/>
          </a:srgbClr>
        </a:solidFill>
        <a:ln w="9525" cap="flat" cmpd="sng" algn="ctr">
          <a:noFill/>
          <a:prstDash val="solid"/>
          <a:round/>
          <a:headEnd type="none" w="med" len="med"/>
          <a:tailEnd type="none" w="med" len="med"/>
        </a:ln>
        <a:effectLst>
          <a:outerShdw dist="35921" dir="2700000" algn="ctr" rotWithShape="0">
            <a:schemeClr val="bg2"/>
          </a:outerShdw>
        </a:effectLst>
      </a:spPr>
      <a:bodyPr vert="horz" wrap="square" lIns="36000" tIns="36000" rIns="36000" bIns="36000" numCol="1" anchor="ctr" anchorCtr="1" compatLnSpc="1">
        <a:prstTxWarp prst="textNoShape">
          <a:avLst/>
        </a:prstTxWarp>
      </a:bodyPr>
      <a:lstStyle>
        <a:defPPr marL="0" marR="0" indent="0" algn="ctr" defTabSz="914400" rtl="0" eaLnBrk="1" fontAlgn="base" latinLnBrk="1" hangingPunct="1">
          <a:lnSpc>
            <a:spcPct val="45000"/>
          </a:lnSpc>
          <a:spcBef>
            <a:spcPct val="50000"/>
          </a:spcBef>
          <a:spcAft>
            <a:spcPct val="0"/>
          </a:spcAft>
          <a:buClrTx/>
          <a:buSzTx/>
          <a:buFontTx/>
          <a:buNone/>
          <a:tabLst/>
          <a:defRPr kumimoji="1" lang="ko-KR" altLang="en-US" sz="1200" b="1" i="0" u="none" strike="noStrike" cap="none" normalizeH="0" baseline="0" smtClean="0">
            <a:ln>
              <a:noFill/>
            </a:ln>
            <a:solidFill>
              <a:schemeClr val="tx1"/>
            </a:solidFill>
            <a:effectLst/>
            <a:latin typeface="Tahoma" pitchFamily="34" charset="0"/>
            <a:ea typeface="PMingLiU" pitchFamily="18" charset="-120"/>
            <a:cs typeface="한컴바탕" pitchFamily="18" charset="2"/>
          </a:defRPr>
        </a:defPPr>
      </a:lstStyle>
    </a:lnDef>
  </a:objectDefaults>
  <a:extraClrSchemeLst>
    <a:extraClrScheme>
      <a:clrScheme name="1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4_기본 디자인">
  <a:themeElements>
    <a:clrScheme name="1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기본 디자인">
      <a:majorFont>
        <a:latin typeface="굴림"/>
        <a:ea typeface="굴림"/>
        <a:cs typeface=""/>
      </a:majorFont>
      <a:minorFont>
        <a:latin typeface="Arial"/>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00">
            <a:alpha val="70000"/>
          </a:srgbClr>
        </a:solidFill>
        <a:ln w="9525" cap="flat" cmpd="sng" algn="ctr">
          <a:noFill/>
          <a:prstDash val="solid"/>
          <a:round/>
          <a:headEnd type="none" w="med" len="med"/>
          <a:tailEnd type="none" w="med" len="med"/>
        </a:ln>
        <a:effectLst>
          <a:outerShdw dist="35921" dir="2700000" algn="ctr" rotWithShape="0">
            <a:schemeClr val="bg2"/>
          </a:outerShdw>
        </a:effectLst>
      </a:spPr>
      <a:bodyPr vert="horz" wrap="square" lIns="36000" tIns="36000" rIns="36000" bIns="36000" numCol="1" anchor="ctr" anchorCtr="1" compatLnSpc="1">
        <a:prstTxWarp prst="textNoShape">
          <a:avLst/>
        </a:prstTxWarp>
      </a:bodyPr>
      <a:lstStyle>
        <a:defPPr marL="0" marR="0" indent="0" algn="ctr" defTabSz="914400" rtl="0" eaLnBrk="1" fontAlgn="base" latinLnBrk="1" hangingPunct="1">
          <a:lnSpc>
            <a:spcPct val="45000"/>
          </a:lnSpc>
          <a:spcBef>
            <a:spcPct val="50000"/>
          </a:spcBef>
          <a:spcAft>
            <a:spcPct val="0"/>
          </a:spcAft>
          <a:buClrTx/>
          <a:buSzTx/>
          <a:buFontTx/>
          <a:buNone/>
          <a:tabLst/>
          <a:defRPr kumimoji="1" lang="ko-KR" altLang="en-US" sz="1200" b="1" i="0" u="none" strike="noStrike" cap="none" normalizeH="0" baseline="0" smtClean="0">
            <a:ln>
              <a:noFill/>
            </a:ln>
            <a:solidFill>
              <a:schemeClr val="tx1"/>
            </a:solidFill>
            <a:effectLst/>
            <a:latin typeface="Tahoma" pitchFamily="34" charset="0"/>
            <a:ea typeface="PMingLiU" pitchFamily="18" charset="-120"/>
            <a:cs typeface="한컴바탕" pitchFamily="18" charset="2"/>
          </a:defRPr>
        </a:defPPr>
      </a:lstStyle>
    </a:spDef>
    <a:lnDef>
      <a:spPr bwMode="auto">
        <a:xfrm>
          <a:off x="0" y="0"/>
          <a:ext cx="1" cy="1"/>
        </a:xfrm>
        <a:custGeom>
          <a:avLst/>
          <a:gdLst/>
          <a:ahLst/>
          <a:cxnLst/>
          <a:rect l="0" t="0" r="0" b="0"/>
          <a:pathLst/>
        </a:custGeom>
        <a:solidFill>
          <a:srgbClr val="FFCC00">
            <a:alpha val="70000"/>
          </a:srgbClr>
        </a:solidFill>
        <a:ln w="9525" cap="flat" cmpd="sng" algn="ctr">
          <a:noFill/>
          <a:prstDash val="solid"/>
          <a:round/>
          <a:headEnd type="none" w="med" len="med"/>
          <a:tailEnd type="none" w="med" len="med"/>
        </a:ln>
        <a:effectLst>
          <a:outerShdw dist="35921" dir="2700000" algn="ctr" rotWithShape="0">
            <a:schemeClr val="bg2"/>
          </a:outerShdw>
        </a:effectLst>
      </a:spPr>
      <a:bodyPr vert="horz" wrap="square" lIns="36000" tIns="36000" rIns="36000" bIns="36000" numCol="1" anchor="ctr" anchorCtr="1" compatLnSpc="1">
        <a:prstTxWarp prst="textNoShape">
          <a:avLst/>
        </a:prstTxWarp>
      </a:bodyPr>
      <a:lstStyle>
        <a:defPPr marL="0" marR="0" indent="0" algn="ctr" defTabSz="914400" rtl="0" eaLnBrk="1" fontAlgn="base" latinLnBrk="1" hangingPunct="1">
          <a:lnSpc>
            <a:spcPct val="45000"/>
          </a:lnSpc>
          <a:spcBef>
            <a:spcPct val="50000"/>
          </a:spcBef>
          <a:spcAft>
            <a:spcPct val="0"/>
          </a:spcAft>
          <a:buClrTx/>
          <a:buSzTx/>
          <a:buFontTx/>
          <a:buNone/>
          <a:tabLst/>
          <a:defRPr kumimoji="1" lang="ko-KR" altLang="en-US" sz="1200" b="1" i="0" u="none" strike="noStrike" cap="none" normalizeH="0" baseline="0" smtClean="0">
            <a:ln>
              <a:noFill/>
            </a:ln>
            <a:solidFill>
              <a:schemeClr val="tx1"/>
            </a:solidFill>
            <a:effectLst/>
            <a:latin typeface="Tahoma" pitchFamily="34" charset="0"/>
            <a:ea typeface="PMingLiU" pitchFamily="18" charset="-120"/>
            <a:cs typeface="한컴바탕" pitchFamily="18" charset="2"/>
          </a:defRPr>
        </a:defPPr>
      </a:lstStyle>
    </a:lnDef>
  </a:objectDefaults>
  <a:extraClrSchemeLst>
    <a:extraClrScheme>
      <a:clrScheme name="1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5_기본 디자인">
  <a:themeElements>
    <a:clrScheme name="1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기본 디자인">
      <a:majorFont>
        <a:latin typeface="굴림"/>
        <a:ea typeface="굴림"/>
        <a:cs typeface=""/>
      </a:majorFont>
      <a:minorFont>
        <a:latin typeface="Arial"/>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00">
            <a:alpha val="70000"/>
          </a:srgbClr>
        </a:solidFill>
        <a:ln w="9525" cap="flat" cmpd="sng" algn="ctr">
          <a:noFill/>
          <a:prstDash val="solid"/>
          <a:round/>
          <a:headEnd type="none" w="med" len="med"/>
          <a:tailEnd type="none" w="med" len="med"/>
        </a:ln>
        <a:effectLst>
          <a:outerShdw dist="35921" dir="2700000" algn="ctr" rotWithShape="0">
            <a:schemeClr val="bg2"/>
          </a:outerShdw>
        </a:effectLst>
      </a:spPr>
      <a:bodyPr vert="horz" wrap="square" lIns="36000" tIns="36000" rIns="36000" bIns="36000" numCol="1" anchor="ctr" anchorCtr="1" compatLnSpc="1">
        <a:prstTxWarp prst="textNoShape">
          <a:avLst/>
        </a:prstTxWarp>
      </a:bodyPr>
      <a:lstStyle>
        <a:defPPr marL="0" marR="0" indent="0" algn="ctr" defTabSz="914400" rtl="0" eaLnBrk="1" fontAlgn="base" latinLnBrk="1" hangingPunct="1">
          <a:lnSpc>
            <a:spcPct val="45000"/>
          </a:lnSpc>
          <a:spcBef>
            <a:spcPct val="50000"/>
          </a:spcBef>
          <a:spcAft>
            <a:spcPct val="0"/>
          </a:spcAft>
          <a:buClrTx/>
          <a:buSzTx/>
          <a:buFontTx/>
          <a:buNone/>
          <a:tabLst/>
          <a:defRPr kumimoji="1" lang="ko-KR" altLang="en-US" sz="1200" b="1" i="0" u="none" strike="noStrike" cap="none" normalizeH="0" baseline="0" smtClean="0">
            <a:ln>
              <a:noFill/>
            </a:ln>
            <a:solidFill>
              <a:schemeClr val="tx1"/>
            </a:solidFill>
            <a:effectLst/>
            <a:latin typeface="Tahoma" pitchFamily="34" charset="0"/>
            <a:ea typeface="PMingLiU" pitchFamily="18" charset="-120"/>
            <a:cs typeface="한컴바탕" pitchFamily="18" charset="2"/>
          </a:defRPr>
        </a:defPPr>
      </a:lstStyle>
    </a:spDef>
    <a:lnDef>
      <a:spPr bwMode="auto">
        <a:xfrm>
          <a:off x="0" y="0"/>
          <a:ext cx="1" cy="1"/>
        </a:xfrm>
        <a:custGeom>
          <a:avLst/>
          <a:gdLst/>
          <a:ahLst/>
          <a:cxnLst/>
          <a:rect l="0" t="0" r="0" b="0"/>
          <a:pathLst/>
        </a:custGeom>
        <a:solidFill>
          <a:srgbClr val="FFCC00">
            <a:alpha val="70000"/>
          </a:srgbClr>
        </a:solidFill>
        <a:ln w="9525" cap="flat" cmpd="sng" algn="ctr">
          <a:noFill/>
          <a:prstDash val="solid"/>
          <a:round/>
          <a:headEnd type="none" w="med" len="med"/>
          <a:tailEnd type="none" w="med" len="med"/>
        </a:ln>
        <a:effectLst>
          <a:outerShdw dist="35921" dir="2700000" algn="ctr" rotWithShape="0">
            <a:schemeClr val="bg2"/>
          </a:outerShdw>
        </a:effectLst>
      </a:spPr>
      <a:bodyPr vert="horz" wrap="square" lIns="36000" tIns="36000" rIns="36000" bIns="36000" numCol="1" anchor="ctr" anchorCtr="1" compatLnSpc="1">
        <a:prstTxWarp prst="textNoShape">
          <a:avLst/>
        </a:prstTxWarp>
      </a:bodyPr>
      <a:lstStyle>
        <a:defPPr marL="0" marR="0" indent="0" algn="ctr" defTabSz="914400" rtl="0" eaLnBrk="1" fontAlgn="base" latinLnBrk="1" hangingPunct="1">
          <a:lnSpc>
            <a:spcPct val="45000"/>
          </a:lnSpc>
          <a:spcBef>
            <a:spcPct val="50000"/>
          </a:spcBef>
          <a:spcAft>
            <a:spcPct val="0"/>
          </a:spcAft>
          <a:buClrTx/>
          <a:buSzTx/>
          <a:buFontTx/>
          <a:buNone/>
          <a:tabLst/>
          <a:defRPr kumimoji="1" lang="ko-KR" altLang="en-US" sz="1200" b="1" i="0" u="none" strike="noStrike" cap="none" normalizeH="0" baseline="0" smtClean="0">
            <a:ln>
              <a:noFill/>
            </a:ln>
            <a:solidFill>
              <a:schemeClr val="tx1"/>
            </a:solidFill>
            <a:effectLst/>
            <a:latin typeface="Tahoma" pitchFamily="34" charset="0"/>
            <a:ea typeface="PMingLiU" pitchFamily="18" charset="-120"/>
            <a:cs typeface="한컴바탕" pitchFamily="18" charset="2"/>
          </a:defRPr>
        </a:defPPr>
      </a:lstStyle>
    </a:lnDef>
  </a:objectDefaults>
  <a:extraClrSchemeLst>
    <a:extraClrScheme>
      <a:clrScheme name="1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6_기본 디자인">
  <a:themeElements>
    <a:clrScheme name="1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기본 디자인">
      <a:majorFont>
        <a:latin typeface="굴림"/>
        <a:ea typeface="굴림"/>
        <a:cs typeface=""/>
      </a:majorFont>
      <a:minorFont>
        <a:latin typeface="Arial"/>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00">
            <a:alpha val="70000"/>
          </a:srgbClr>
        </a:solidFill>
        <a:ln w="9525" cap="flat" cmpd="sng" algn="ctr">
          <a:noFill/>
          <a:prstDash val="solid"/>
          <a:round/>
          <a:headEnd type="none" w="med" len="med"/>
          <a:tailEnd type="none" w="med" len="med"/>
        </a:ln>
        <a:effectLst>
          <a:outerShdw dist="35921" dir="2700000" algn="ctr" rotWithShape="0">
            <a:schemeClr val="bg2"/>
          </a:outerShdw>
        </a:effectLst>
      </a:spPr>
      <a:bodyPr vert="horz" wrap="square" lIns="36000" tIns="36000" rIns="36000" bIns="36000" numCol="1" anchor="ctr" anchorCtr="1" compatLnSpc="1">
        <a:prstTxWarp prst="textNoShape">
          <a:avLst/>
        </a:prstTxWarp>
      </a:bodyPr>
      <a:lstStyle>
        <a:defPPr marL="0" marR="0" indent="0" algn="ctr" defTabSz="914400" rtl="0" eaLnBrk="1" fontAlgn="base" latinLnBrk="1" hangingPunct="1">
          <a:lnSpc>
            <a:spcPct val="45000"/>
          </a:lnSpc>
          <a:spcBef>
            <a:spcPct val="50000"/>
          </a:spcBef>
          <a:spcAft>
            <a:spcPct val="0"/>
          </a:spcAft>
          <a:buClrTx/>
          <a:buSzTx/>
          <a:buFontTx/>
          <a:buNone/>
          <a:tabLst/>
          <a:defRPr kumimoji="1" lang="ko-KR" altLang="en-US" sz="1200" b="1" i="0" u="none" strike="noStrike" cap="none" normalizeH="0" baseline="0" smtClean="0">
            <a:ln>
              <a:noFill/>
            </a:ln>
            <a:solidFill>
              <a:schemeClr val="tx1"/>
            </a:solidFill>
            <a:effectLst/>
            <a:latin typeface="Tahoma" pitchFamily="34" charset="0"/>
            <a:ea typeface="PMingLiU" pitchFamily="18" charset="-120"/>
            <a:cs typeface="한컴바탕" pitchFamily="18" charset="2"/>
          </a:defRPr>
        </a:defPPr>
      </a:lstStyle>
    </a:spDef>
    <a:lnDef>
      <a:spPr bwMode="auto">
        <a:xfrm>
          <a:off x="0" y="0"/>
          <a:ext cx="1" cy="1"/>
        </a:xfrm>
        <a:custGeom>
          <a:avLst/>
          <a:gdLst/>
          <a:ahLst/>
          <a:cxnLst/>
          <a:rect l="0" t="0" r="0" b="0"/>
          <a:pathLst/>
        </a:custGeom>
        <a:solidFill>
          <a:srgbClr val="FFCC00">
            <a:alpha val="70000"/>
          </a:srgbClr>
        </a:solidFill>
        <a:ln w="9525" cap="flat" cmpd="sng" algn="ctr">
          <a:noFill/>
          <a:prstDash val="solid"/>
          <a:round/>
          <a:headEnd type="none" w="med" len="med"/>
          <a:tailEnd type="none" w="med" len="med"/>
        </a:ln>
        <a:effectLst>
          <a:outerShdw dist="35921" dir="2700000" algn="ctr" rotWithShape="0">
            <a:schemeClr val="bg2"/>
          </a:outerShdw>
        </a:effectLst>
      </a:spPr>
      <a:bodyPr vert="horz" wrap="square" lIns="36000" tIns="36000" rIns="36000" bIns="36000" numCol="1" anchor="ctr" anchorCtr="1" compatLnSpc="1">
        <a:prstTxWarp prst="textNoShape">
          <a:avLst/>
        </a:prstTxWarp>
      </a:bodyPr>
      <a:lstStyle>
        <a:defPPr marL="0" marR="0" indent="0" algn="ctr" defTabSz="914400" rtl="0" eaLnBrk="1" fontAlgn="base" latinLnBrk="1" hangingPunct="1">
          <a:lnSpc>
            <a:spcPct val="45000"/>
          </a:lnSpc>
          <a:spcBef>
            <a:spcPct val="50000"/>
          </a:spcBef>
          <a:spcAft>
            <a:spcPct val="0"/>
          </a:spcAft>
          <a:buClrTx/>
          <a:buSzTx/>
          <a:buFontTx/>
          <a:buNone/>
          <a:tabLst/>
          <a:defRPr kumimoji="1" lang="ko-KR" altLang="en-US" sz="1200" b="1" i="0" u="none" strike="noStrike" cap="none" normalizeH="0" baseline="0" smtClean="0">
            <a:ln>
              <a:noFill/>
            </a:ln>
            <a:solidFill>
              <a:schemeClr val="tx1"/>
            </a:solidFill>
            <a:effectLst/>
            <a:latin typeface="Tahoma" pitchFamily="34" charset="0"/>
            <a:ea typeface="PMingLiU" pitchFamily="18" charset="-120"/>
            <a:cs typeface="한컴바탕" pitchFamily="18" charset="2"/>
          </a:defRPr>
        </a:defPPr>
      </a:lstStyle>
    </a:lnDef>
  </a:objectDefaults>
  <a:extraClrSchemeLst>
    <a:extraClrScheme>
      <a:clrScheme name="1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7_기본 디자인">
  <a:themeElements>
    <a:clrScheme name="1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기본 디자인">
      <a:majorFont>
        <a:latin typeface="굴림"/>
        <a:ea typeface="굴림"/>
        <a:cs typeface=""/>
      </a:majorFont>
      <a:minorFont>
        <a:latin typeface="Arial"/>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00">
            <a:alpha val="70000"/>
          </a:srgbClr>
        </a:solidFill>
        <a:ln w="9525" cap="flat" cmpd="sng" algn="ctr">
          <a:noFill/>
          <a:prstDash val="solid"/>
          <a:round/>
          <a:headEnd type="none" w="med" len="med"/>
          <a:tailEnd type="none" w="med" len="med"/>
        </a:ln>
        <a:effectLst>
          <a:outerShdw dist="35921" dir="2700000" algn="ctr" rotWithShape="0">
            <a:schemeClr val="bg2"/>
          </a:outerShdw>
        </a:effectLst>
      </a:spPr>
      <a:bodyPr vert="horz" wrap="square" lIns="36000" tIns="36000" rIns="36000" bIns="36000" numCol="1" anchor="ctr" anchorCtr="1" compatLnSpc="1">
        <a:prstTxWarp prst="textNoShape">
          <a:avLst/>
        </a:prstTxWarp>
      </a:bodyPr>
      <a:lstStyle>
        <a:defPPr marL="0" marR="0" indent="0" algn="ctr" defTabSz="914400" rtl="0" eaLnBrk="1" fontAlgn="base" latinLnBrk="1" hangingPunct="1">
          <a:lnSpc>
            <a:spcPct val="45000"/>
          </a:lnSpc>
          <a:spcBef>
            <a:spcPct val="50000"/>
          </a:spcBef>
          <a:spcAft>
            <a:spcPct val="0"/>
          </a:spcAft>
          <a:buClrTx/>
          <a:buSzTx/>
          <a:buFontTx/>
          <a:buNone/>
          <a:tabLst/>
          <a:defRPr kumimoji="1" lang="ko-KR" altLang="en-US" sz="1200" b="1" i="0" u="none" strike="noStrike" cap="none" normalizeH="0" baseline="0" smtClean="0">
            <a:ln>
              <a:noFill/>
            </a:ln>
            <a:solidFill>
              <a:schemeClr val="tx1"/>
            </a:solidFill>
            <a:effectLst/>
            <a:latin typeface="Tahoma" pitchFamily="34" charset="0"/>
            <a:ea typeface="PMingLiU" pitchFamily="18" charset="-120"/>
            <a:cs typeface="한컴바탕" pitchFamily="18" charset="2"/>
          </a:defRPr>
        </a:defPPr>
      </a:lstStyle>
    </a:spDef>
    <a:lnDef>
      <a:spPr bwMode="auto">
        <a:xfrm>
          <a:off x="0" y="0"/>
          <a:ext cx="1" cy="1"/>
        </a:xfrm>
        <a:custGeom>
          <a:avLst/>
          <a:gdLst/>
          <a:ahLst/>
          <a:cxnLst/>
          <a:rect l="0" t="0" r="0" b="0"/>
          <a:pathLst/>
        </a:custGeom>
        <a:solidFill>
          <a:srgbClr val="FFCC00">
            <a:alpha val="70000"/>
          </a:srgbClr>
        </a:solidFill>
        <a:ln w="9525" cap="flat" cmpd="sng" algn="ctr">
          <a:noFill/>
          <a:prstDash val="solid"/>
          <a:round/>
          <a:headEnd type="none" w="med" len="med"/>
          <a:tailEnd type="none" w="med" len="med"/>
        </a:ln>
        <a:effectLst>
          <a:outerShdw dist="35921" dir="2700000" algn="ctr" rotWithShape="0">
            <a:schemeClr val="bg2"/>
          </a:outerShdw>
        </a:effectLst>
      </a:spPr>
      <a:bodyPr vert="horz" wrap="square" lIns="36000" tIns="36000" rIns="36000" bIns="36000" numCol="1" anchor="ctr" anchorCtr="1" compatLnSpc="1">
        <a:prstTxWarp prst="textNoShape">
          <a:avLst/>
        </a:prstTxWarp>
      </a:bodyPr>
      <a:lstStyle>
        <a:defPPr marL="0" marR="0" indent="0" algn="ctr" defTabSz="914400" rtl="0" eaLnBrk="1" fontAlgn="base" latinLnBrk="1" hangingPunct="1">
          <a:lnSpc>
            <a:spcPct val="45000"/>
          </a:lnSpc>
          <a:spcBef>
            <a:spcPct val="50000"/>
          </a:spcBef>
          <a:spcAft>
            <a:spcPct val="0"/>
          </a:spcAft>
          <a:buClrTx/>
          <a:buSzTx/>
          <a:buFontTx/>
          <a:buNone/>
          <a:tabLst/>
          <a:defRPr kumimoji="1" lang="ko-KR" altLang="en-US" sz="1200" b="1" i="0" u="none" strike="noStrike" cap="none" normalizeH="0" baseline="0" smtClean="0">
            <a:ln>
              <a:noFill/>
            </a:ln>
            <a:solidFill>
              <a:schemeClr val="tx1"/>
            </a:solidFill>
            <a:effectLst/>
            <a:latin typeface="Tahoma" pitchFamily="34" charset="0"/>
            <a:ea typeface="PMingLiU" pitchFamily="18" charset="-120"/>
            <a:cs typeface="한컴바탕" pitchFamily="18" charset="2"/>
          </a:defRPr>
        </a:defPPr>
      </a:lstStyle>
    </a:lnDef>
  </a:objectDefaults>
  <a:extraClrSchemeLst>
    <a:extraClrScheme>
      <a:clrScheme name="1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CI-A">
  <a:themeElements>
    <a:clrScheme name="CI-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A">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I-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2_디자인 사용자 지정">
  <a:themeElements>
    <a:clrScheme name="15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5_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5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5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5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5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5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5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5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5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5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5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5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5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3_디자인 사용자 지정">
  <a:themeElements>
    <a:clrScheme name="15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5_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5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5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5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5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5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5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5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5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5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5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5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5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4_디자인 사용자 지정">
  <a:themeElements>
    <a:clrScheme name="3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1" lang="ko-KR" altLang="en-US" sz="1400" b="1" i="0" u="none" strike="noStrike" cap="none" normalizeH="0" baseline="0" smtClean="0">
            <a:ln>
              <a:noFill/>
            </a:ln>
            <a:solidFill>
              <a:schemeClr val="tx1"/>
            </a:solidFill>
            <a:effectLst/>
            <a:latin typeface="Arial" pitchFamily="34" charset="0"/>
            <a:ea typeface="HY견고딕" pitchFamily="18" charset="-127"/>
            <a:cs typeface="Times New Roman" pitchFamily="18" charset="0"/>
          </a:defRPr>
        </a:defPPr>
      </a:lstStyle>
    </a:spDef>
    <a:lnDef>
      <a:spPr bwMode="auto">
        <a:xfrm>
          <a:off x="0" y="0"/>
          <a:ext cx="1" cy="1"/>
        </a:xfrm>
        <a:custGeom>
          <a:avLst/>
          <a:gdLst/>
          <a:ahLst/>
          <a:cxnLst/>
          <a:rect l="0" t="0" r="0" b="0"/>
          <a:pathLst/>
        </a:custGeom>
        <a:solidFill>
          <a:srgbClr val="FFFF99"/>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1" lang="ko-KR" altLang="en-US" sz="1400" b="1" i="0" u="none" strike="noStrike" cap="none" normalizeH="0" baseline="0" smtClean="0">
            <a:ln>
              <a:noFill/>
            </a:ln>
            <a:solidFill>
              <a:schemeClr val="tx1"/>
            </a:solidFill>
            <a:effectLst/>
            <a:latin typeface="Arial" pitchFamily="34" charset="0"/>
            <a:ea typeface="HY견고딕" pitchFamily="18" charset="-127"/>
            <a:cs typeface="Times New Roman" pitchFamily="18" charset="0"/>
          </a:defRPr>
        </a:defPPr>
      </a:lstStyle>
    </a:lnDef>
  </a:objectDefaults>
  <a:extraClrSchemeLst>
    <a:extraClrScheme>
      <a:clrScheme name="3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디자인 사용자 지정">
  <a:themeElements>
    <a:clrScheme name="2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gradFill rotWithShape="1">
          <a:gsLst>
            <a:gs pos="0">
              <a:srgbClr val="66CCFF">
                <a:alpha val="89999"/>
              </a:srgbClr>
            </a:gs>
            <a:gs pos="100000">
              <a:srgbClr val="CCECFF"/>
            </a:gs>
          </a:gsLst>
          <a:lin ang="2700000" scaled="1"/>
        </a:gradFill>
        <a:ln w="9525" algn="ctr">
          <a:noFill/>
          <a:miter lim="800000"/>
          <a:headEnd/>
          <a:tailEnd/>
        </a:ln>
        <a:effectLst/>
        <a:scene3d>
          <a:camera prst="legacyPerspectiveTopRight"/>
          <a:lightRig rig="legacyFlat3" dir="b"/>
        </a:scene3d>
        <a:sp3d extrusionH="163500" prstMaterial="legacyMetal">
          <a:bevelT w="13500" h="13500" prst="angle"/>
          <a:bevelB w="13500" h="13500" prst="angle"/>
          <a:extrusionClr>
            <a:srgbClr val="99CCFF"/>
          </a:extrusionClr>
        </a:sp3d>
      </a:spPr>
      <a:bodyPr wrap="none" anchor="ctr">
        <a:flatTx/>
      </a:bodyPr>
      <a:lstStyle>
        <a:defPPr marL="127000" marR="0" algn="ctr">
          <a:lnSpc>
            <a:spcPct val="100000"/>
          </a:lnSpc>
          <a:spcBef>
            <a:spcPts val="0"/>
          </a:spcBef>
          <a:spcAft>
            <a:spcPts val="0"/>
          </a:spcAft>
          <a:defRPr sz="1800" dirty="0" smtClean="0">
            <a:solidFill>
              <a:srgbClr val="000000"/>
            </a:solidFill>
            <a:latin typeface="HY울릉도M" pitchFamily="18" charset="-127"/>
            <a:ea typeface="HY울릉도M" pitchFamily="18" charset="-127"/>
          </a:defRPr>
        </a:defPPr>
      </a:lstStyle>
    </a:spDef>
  </a:objectDefaults>
  <a:extraClrSchemeLst>
    <a:extraClrScheme>
      <a:clrScheme name="2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5_디자인 사용자 지정">
  <a:themeElements>
    <a:clrScheme name="6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1" lang="ko-KR" altLang="en-US" sz="900" b="0" i="0" u="none" strike="noStrike" cap="none" normalizeH="0" baseline="0" smtClean="0">
            <a:ln>
              <a:noFill/>
            </a:ln>
            <a:solidFill>
              <a:schemeClr val="tx1"/>
            </a:solidFill>
            <a:effectLst/>
            <a:latin typeface="굴림" pitchFamily="50" charset="-127"/>
            <a:ea typeface="굴림" pitchFamily="50" charset="-127"/>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1" lang="ko-KR" altLang="en-US" sz="900" b="0" i="0" u="none" strike="noStrike" cap="none" normalizeH="0" baseline="0" smtClean="0">
            <a:ln>
              <a:noFill/>
            </a:ln>
            <a:solidFill>
              <a:schemeClr val="tx1"/>
            </a:solidFill>
            <a:effectLst/>
            <a:latin typeface="굴림" pitchFamily="50" charset="-127"/>
            <a:ea typeface="굴림" pitchFamily="50" charset="-127"/>
          </a:defRPr>
        </a:defPPr>
      </a:lstStyle>
    </a:lnDef>
  </a:objectDefaults>
  <a:extraClrSchemeLst>
    <a:extraClrScheme>
      <a:clrScheme name="6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6_디자인 사용자 지정">
  <a:themeElements>
    <a:clrScheme name="15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5_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5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5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5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5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5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5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5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5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5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5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5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5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27_디자인 사용자 지정">
  <a:themeElements>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28_디자인 사용자 지정">
  <a:themeElements>
    <a:clrScheme name="15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5_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5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5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5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5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5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5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5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5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5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5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5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5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29_디자인 사용자 지정">
  <a:themeElements>
    <a:clrScheme name="3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9_기본 디자인">
  <a:themeElements>
    <a:clrScheme name="1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기본 디자인">
      <a:majorFont>
        <a:latin typeface="굴림"/>
        <a:ea typeface="굴림"/>
        <a:cs typeface=""/>
      </a:majorFont>
      <a:minorFont>
        <a:latin typeface="Arial"/>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00">
            <a:alpha val="70000"/>
          </a:srgbClr>
        </a:solidFill>
        <a:ln w="9525" cap="flat" cmpd="sng" algn="ctr">
          <a:noFill/>
          <a:prstDash val="solid"/>
          <a:round/>
          <a:headEnd type="none" w="med" len="med"/>
          <a:tailEnd type="none" w="med" len="med"/>
        </a:ln>
        <a:effectLst>
          <a:outerShdw dist="35921" dir="2700000" algn="ctr" rotWithShape="0">
            <a:schemeClr val="bg2"/>
          </a:outerShdw>
        </a:effectLst>
      </a:spPr>
      <a:bodyPr vert="horz" wrap="square" lIns="36000" tIns="36000" rIns="36000" bIns="36000" numCol="1" anchor="ctr" anchorCtr="1" compatLnSpc="1">
        <a:prstTxWarp prst="textNoShape">
          <a:avLst/>
        </a:prstTxWarp>
      </a:bodyPr>
      <a:lstStyle>
        <a:defPPr marL="0" marR="0" indent="0" algn="ctr" defTabSz="914400" rtl="0" eaLnBrk="1" fontAlgn="base" latinLnBrk="1" hangingPunct="1">
          <a:lnSpc>
            <a:spcPct val="45000"/>
          </a:lnSpc>
          <a:spcBef>
            <a:spcPct val="50000"/>
          </a:spcBef>
          <a:spcAft>
            <a:spcPct val="0"/>
          </a:spcAft>
          <a:buClrTx/>
          <a:buSzTx/>
          <a:buFontTx/>
          <a:buNone/>
          <a:tabLst/>
          <a:defRPr kumimoji="1" lang="ko-KR" altLang="en-US" sz="1200" b="1" i="0" u="none" strike="noStrike" cap="none" normalizeH="0" baseline="0" smtClean="0">
            <a:ln>
              <a:noFill/>
            </a:ln>
            <a:solidFill>
              <a:schemeClr val="tx1"/>
            </a:solidFill>
            <a:effectLst/>
            <a:latin typeface="Tahoma" pitchFamily="34" charset="0"/>
            <a:ea typeface="PMingLiU" pitchFamily="18" charset="-120"/>
            <a:cs typeface="한컴바탕" pitchFamily="18" charset="2"/>
          </a:defRPr>
        </a:defPPr>
      </a:lstStyle>
    </a:spDef>
    <a:lnDef>
      <a:spPr bwMode="auto">
        <a:xfrm>
          <a:off x="0" y="0"/>
          <a:ext cx="1" cy="1"/>
        </a:xfrm>
        <a:custGeom>
          <a:avLst/>
          <a:gdLst/>
          <a:ahLst/>
          <a:cxnLst/>
          <a:rect l="0" t="0" r="0" b="0"/>
          <a:pathLst/>
        </a:custGeom>
        <a:solidFill>
          <a:srgbClr val="FFCC00">
            <a:alpha val="70000"/>
          </a:srgbClr>
        </a:solidFill>
        <a:ln w="9525" cap="flat" cmpd="sng" algn="ctr">
          <a:noFill/>
          <a:prstDash val="solid"/>
          <a:round/>
          <a:headEnd type="none" w="med" len="med"/>
          <a:tailEnd type="none" w="med" len="med"/>
        </a:ln>
        <a:effectLst>
          <a:outerShdw dist="35921" dir="2700000" algn="ctr" rotWithShape="0">
            <a:schemeClr val="bg2"/>
          </a:outerShdw>
        </a:effectLst>
      </a:spPr>
      <a:bodyPr vert="horz" wrap="square" lIns="36000" tIns="36000" rIns="36000" bIns="36000" numCol="1" anchor="ctr" anchorCtr="1" compatLnSpc="1">
        <a:prstTxWarp prst="textNoShape">
          <a:avLst/>
        </a:prstTxWarp>
      </a:bodyPr>
      <a:lstStyle>
        <a:defPPr marL="0" marR="0" indent="0" algn="ctr" defTabSz="914400" rtl="0" eaLnBrk="1" fontAlgn="base" latinLnBrk="1" hangingPunct="1">
          <a:lnSpc>
            <a:spcPct val="45000"/>
          </a:lnSpc>
          <a:spcBef>
            <a:spcPct val="50000"/>
          </a:spcBef>
          <a:spcAft>
            <a:spcPct val="0"/>
          </a:spcAft>
          <a:buClrTx/>
          <a:buSzTx/>
          <a:buFontTx/>
          <a:buNone/>
          <a:tabLst/>
          <a:defRPr kumimoji="1" lang="ko-KR" altLang="en-US" sz="1200" b="1" i="0" u="none" strike="noStrike" cap="none" normalizeH="0" baseline="0" smtClean="0">
            <a:ln>
              <a:noFill/>
            </a:ln>
            <a:solidFill>
              <a:schemeClr val="tx1"/>
            </a:solidFill>
            <a:effectLst/>
            <a:latin typeface="Tahoma" pitchFamily="34" charset="0"/>
            <a:ea typeface="PMingLiU" pitchFamily="18" charset="-120"/>
            <a:cs typeface="한컴바탕" pitchFamily="18" charset="2"/>
          </a:defRPr>
        </a:defPPr>
      </a:lstStyle>
    </a:lnDef>
  </a:objectDefaults>
  <a:extraClrSchemeLst>
    <a:extraClrScheme>
      <a:clrScheme name="1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1_디자인 사용자 지정">
  <a:themeElements>
    <a:clrScheme name="7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6_디자인 사용자 지정">
  <a:themeElements>
    <a:clrScheme name="5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_디자인 사용자 지정">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C0C0C0"/>
            </a:gs>
            <a:gs pos="50000">
              <a:srgbClr val="FFFFFF"/>
            </a:gs>
            <a:gs pos="100000">
              <a:srgbClr val="C0C0C0"/>
            </a:gs>
          </a:gsLst>
          <a:lin ang="5400000" scaled="1"/>
        </a:gradFill>
        <a:ln w="9525" cap="flat" cmpd="sng" algn="ctr">
          <a:solidFill>
            <a:srgbClr val="5F5F5F"/>
          </a:solidFill>
          <a:prstDash val="solid"/>
          <a:round/>
          <a:headEnd type="none" w="med" len="med"/>
          <a:tailEnd type="none" w="med" len="med"/>
        </a:ln>
        <a:effectLst/>
      </a:spPr>
      <a:bodyPr vert="horz" wrap="none" lIns="36000" tIns="36000" rIns="36000" bIns="36000" numCol="1" anchor="ctr" anchorCtr="0" compatLnSpc="1">
        <a:prstTxWarp prst="textNoShape">
          <a:avLst/>
        </a:prstTxWarp>
      </a:bodyPr>
      <a:lstStyle>
        <a:defPPr marL="0" marR="0" indent="0" algn="l" defTabSz="914400" rtl="0" eaLnBrk="0" fontAlgn="t" latinLnBrk="0" hangingPunct="0">
          <a:lnSpc>
            <a:spcPct val="100000"/>
          </a:lnSpc>
          <a:spcBef>
            <a:spcPct val="0"/>
          </a:spcBef>
          <a:spcAft>
            <a:spcPct val="0"/>
          </a:spcAft>
          <a:buClrTx/>
          <a:buSzTx/>
          <a:buFontTx/>
          <a:buNone/>
          <a:tabLst/>
          <a:defRPr kumimoji="0" lang="ko-KR" altLang="en-US" sz="2000" b="1" i="0" u="none" strike="noStrike" cap="none" normalizeH="0" baseline="0" smtClean="0">
            <a:ln>
              <a:noFill/>
            </a:ln>
            <a:solidFill>
              <a:srgbClr val="FF6600"/>
            </a:solidFill>
            <a:effectLst>
              <a:outerShdw blurRad="38100" dist="38100" dir="2700000" algn="tl">
                <a:srgbClr val="000000">
                  <a:alpha val="43137"/>
                </a:srgbClr>
              </a:outerShdw>
            </a:effectLst>
            <a:latin typeface="굴림" pitchFamily="50" charset="-127"/>
            <a:ea typeface="굴림" pitchFamily="50" charset="-127"/>
          </a:defRPr>
        </a:defPPr>
      </a:lstStyle>
    </a:spDef>
    <a:lnDef>
      <a:spPr bwMode="auto">
        <a:xfrm>
          <a:off x="0" y="0"/>
          <a:ext cx="1" cy="1"/>
        </a:xfrm>
        <a:custGeom>
          <a:avLst/>
          <a:gdLst/>
          <a:ahLst/>
          <a:cxnLst/>
          <a:rect l="0" t="0" r="0" b="0"/>
          <a:pathLst/>
        </a:custGeom>
        <a:gradFill rotWithShape="1">
          <a:gsLst>
            <a:gs pos="0">
              <a:srgbClr val="C0C0C0"/>
            </a:gs>
            <a:gs pos="50000">
              <a:srgbClr val="FFFFFF"/>
            </a:gs>
            <a:gs pos="100000">
              <a:srgbClr val="C0C0C0"/>
            </a:gs>
          </a:gsLst>
          <a:lin ang="5400000" scaled="1"/>
        </a:gradFill>
        <a:ln w="9525" cap="flat" cmpd="sng" algn="ctr">
          <a:solidFill>
            <a:srgbClr val="5F5F5F"/>
          </a:solidFill>
          <a:prstDash val="solid"/>
          <a:round/>
          <a:headEnd type="none" w="med" len="med"/>
          <a:tailEnd type="none" w="med" len="med"/>
        </a:ln>
        <a:effectLst/>
      </a:spPr>
      <a:bodyPr vert="horz" wrap="none" lIns="36000" tIns="36000" rIns="36000" bIns="36000" numCol="1" anchor="ctr" anchorCtr="0" compatLnSpc="1">
        <a:prstTxWarp prst="textNoShape">
          <a:avLst/>
        </a:prstTxWarp>
      </a:bodyPr>
      <a:lstStyle>
        <a:defPPr marL="0" marR="0" indent="0" algn="l" defTabSz="914400" rtl="0" eaLnBrk="0" fontAlgn="t" latinLnBrk="0" hangingPunct="0">
          <a:lnSpc>
            <a:spcPct val="100000"/>
          </a:lnSpc>
          <a:spcBef>
            <a:spcPct val="0"/>
          </a:spcBef>
          <a:spcAft>
            <a:spcPct val="0"/>
          </a:spcAft>
          <a:buClrTx/>
          <a:buSzTx/>
          <a:buFontTx/>
          <a:buNone/>
          <a:tabLst/>
          <a:defRPr kumimoji="0" lang="ko-KR" altLang="en-US" sz="2000" b="1" i="0" u="none" strike="noStrike" cap="none" normalizeH="0" baseline="0" smtClean="0">
            <a:ln>
              <a:noFill/>
            </a:ln>
            <a:solidFill>
              <a:srgbClr val="FF6600"/>
            </a:solidFill>
            <a:effectLst>
              <a:outerShdw blurRad="38100" dist="38100" dir="2700000" algn="tl">
                <a:srgbClr val="000000">
                  <a:alpha val="43137"/>
                </a:srgbClr>
              </a:outerShdw>
            </a:effectLst>
            <a:latin typeface="굴림" pitchFamily="50" charset="-127"/>
            <a:ea typeface="굴림" pitchFamily="50" charset="-127"/>
          </a:defRPr>
        </a:defPPr>
      </a:lstStyle>
    </a:lnDef>
  </a:objectDefaults>
  <a:extraClrSchemeLst>
    <a:extraClrScheme>
      <a:clrScheme name="5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4_디자인 사용자 지정">
  <a:themeElements>
    <a:clrScheme name="2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1" hangingPunct="1">
          <a:lnSpc>
            <a:spcPct val="80000"/>
          </a:lnSpc>
          <a:spcBef>
            <a:spcPct val="20000"/>
          </a:spcBef>
          <a:spcAft>
            <a:spcPct val="0"/>
          </a:spcAft>
          <a:buClrTx/>
          <a:buSzTx/>
          <a:buFontTx/>
          <a:buChar char="•"/>
          <a:tabLst/>
          <a:defRPr kumimoji="1" lang="ko-KR" altLang="en-US" sz="2000" b="0" i="0" u="none" strike="noStrike" cap="none" normalizeH="0" baseline="0" smtClean="0">
            <a:ln>
              <a:noFill/>
            </a:ln>
            <a:solidFill>
              <a:schemeClr val="tx1"/>
            </a:solidFill>
            <a:effectLst/>
            <a:latin typeface="굴림" pitchFamily="50" charset="-127"/>
            <a:ea typeface="굴림" pitchFamily="50" charset="-127"/>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1" hangingPunct="1">
          <a:lnSpc>
            <a:spcPct val="80000"/>
          </a:lnSpc>
          <a:spcBef>
            <a:spcPct val="20000"/>
          </a:spcBef>
          <a:spcAft>
            <a:spcPct val="0"/>
          </a:spcAft>
          <a:buClrTx/>
          <a:buSzTx/>
          <a:buFontTx/>
          <a:buChar char="•"/>
          <a:tabLst/>
          <a:defRPr kumimoji="1" lang="ko-KR" altLang="en-US" sz="2000" b="0" i="0" u="none" strike="noStrike" cap="none" normalizeH="0" baseline="0" smtClean="0">
            <a:ln>
              <a:noFill/>
            </a:ln>
            <a:solidFill>
              <a:schemeClr val="tx1"/>
            </a:solidFill>
            <a:effectLst/>
            <a:latin typeface="굴림" pitchFamily="50" charset="-127"/>
            <a:ea typeface="굴림" pitchFamily="50" charset="-127"/>
          </a:defRPr>
        </a:defPPr>
      </a:lstStyle>
    </a:lnDef>
  </a:objectDefaults>
  <a:extraClrSchemeLst>
    <a:extraClrScheme>
      <a:clrScheme name="2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2_디자인 사용자 지정">
  <a:themeElements>
    <a:clrScheme name="2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gradFill rotWithShape="1">
          <a:gsLst>
            <a:gs pos="0">
              <a:srgbClr val="66CCFF">
                <a:alpha val="89999"/>
              </a:srgbClr>
            </a:gs>
            <a:gs pos="100000">
              <a:srgbClr val="CCECFF"/>
            </a:gs>
          </a:gsLst>
          <a:lin ang="2700000" scaled="1"/>
        </a:gradFill>
        <a:ln w="9525" algn="ctr">
          <a:noFill/>
          <a:miter lim="800000"/>
          <a:headEnd/>
          <a:tailEnd/>
        </a:ln>
        <a:effectLst/>
        <a:scene3d>
          <a:camera prst="legacyPerspectiveTopRight"/>
          <a:lightRig rig="legacyFlat3" dir="b"/>
        </a:scene3d>
        <a:sp3d extrusionH="163500" prstMaterial="legacyMetal">
          <a:bevelT w="13500" h="13500" prst="angle"/>
          <a:bevelB w="13500" h="13500" prst="angle"/>
          <a:extrusionClr>
            <a:srgbClr val="99CCFF"/>
          </a:extrusionClr>
        </a:sp3d>
      </a:spPr>
      <a:bodyPr wrap="none" anchor="ctr">
        <a:flatTx/>
      </a:bodyPr>
      <a:lstStyle>
        <a:defPPr marL="127000" marR="0" algn="ctr">
          <a:lnSpc>
            <a:spcPct val="100000"/>
          </a:lnSpc>
          <a:spcBef>
            <a:spcPts val="0"/>
          </a:spcBef>
          <a:spcAft>
            <a:spcPts val="0"/>
          </a:spcAft>
          <a:defRPr sz="1800" dirty="0" smtClean="0">
            <a:solidFill>
              <a:srgbClr val="000000"/>
            </a:solidFill>
            <a:latin typeface="HY울릉도M" pitchFamily="18" charset="-127"/>
            <a:ea typeface="HY울릉도M" pitchFamily="18" charset="-127"/>
          </a:defRPr>
        </a:defPPr>
      </a:lstStyle>
    </a:spDef>
  </a:objectDefaults>
  <a:extraClrSchemeLst>
    <a:extraClrScheme>
      <a:clrScheme name="2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디자인 사용자 지정">
  <a:themeElements>
    <a:clrScheme name="3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3_디자인 사용자 지정">
  <a:themeElements>
    <a:clrScheme name="4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1_CI-A">
  <a:themeElements>
    <a:clrScheme name="CI-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A">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I-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2_CI-A">
  <a:themeElements>
    <a:clrScheme name="CI-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A">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I-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3_CI-A">
  <a:themeElements>
    <a:clrScheme name="CI-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A">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I-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35_디자인 사용자 지정">
  <a:themeElements>
    <a:clrScheme name="2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gradFill rotWithShape="1">
          <a:gsLst>
            <a:gs pos="0">
              <a:srgbClr val="66CCFF">
                <a:alpha val="89999"/>
              </a:srgbClr>
            </a:gs>
            <a:gs pos="100000">
              <a:srgbClr val="CCECFF"/>
            </a:gs>
          </a:gsLst>
          <a:lin ang="2700000" scaled="1"/>
        </a:gradFill>
        <a:ln w="9525" algn="ctr">
          <a:noFill/>
          <a:miter lim="800000"/>
          <a:headEnd/>
          <a:tailEnd/>
        </a:ln>
        <a:effectLst/>
        <a:scene3d>
          <a:camera prst="legacyPerspectiveTopRight"/>
          <a:lightRig rig="legacyFlat3" dir="b"/>
        </a:scene3d>
        <a:sp3d extrusionH="163500" prstMaterial="legacyMetal">
          <a:bevelT w="13500" h="13500" prst="angle"/>
          <a:bevelB w="13500" h="13500" prst="angle"/>
          <a:extrusionClr>
            <a:srgbClr val="99CCFF"/>
          </a:extrusionClr>
        </a:sp3d>
      </a:spPr>
      <a:bodyPr wrap="none" anchor="ctr">
        <a:flatTx/>
      </a:bodyPr>
      <a:lstStyle>
        <a:defPPr marL="127000" marR="0" algn="ctr">
          <a:lnSpc>
            <a:spcPct val="100000"/>
          </a:lnSpc>
          <a:spcBef>
            <a:spcPts val="0"/>
          </a:spcBef>
          <a:spcAft>
            <a:spcPts val="0"/>
          </a:spcAft>
          <a:defRPr sz="1800" dirty="0" smtClean="0">
            <a:solidFill>
              <a:srgbClr val="000000"/>
            </a:solidFill>
            <a:latin typeface="HY울릉도M" pitchFamily="18" charset="-127"/>
            <a:ea typeface="HY울릉도M" pitchFamily="18" charset="-127"/>
          </a:defRPr>
        </a:defPPr>
      </a:lstStyle>
    </a:spDef>
  </a:objectDefaults>
  <a:extraClrSchemeLst>
    <a:extraClrScheme>
      <a:clrScheme name="2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_CI-A">
  <a:themeElements>
    <a:clrScheme name="CI-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A">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I-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5_CI-A">
  <a:themeElements>
    <a:clrScheme name="CI-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A">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I-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46_디자인 사용자 지정">
  <a:themeElements>
    <a:clrScheme name="15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5_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5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5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5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5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5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5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5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5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5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5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5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5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37_디자인 사용자 지정">
  <a:themeElements>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38_디자인 사용자 지정">
  <a:themeElements>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1" lang="ko-KR" altLang="en-US" sz="900" b="0" i="0" u="none" strike="noStrike" cap="none" normalizeH="0" baseline="0" smtClean="0">
            <a:ln>
              <a:noFill/>
            </a:ln>
            <a:solidFill>
              <a:schemeClr val="tx1"/>
            </a:solidFill>
            <a:effectLst/>
            <a:latin typeface="굴림" pitchFamily="50" charset="-127"/>
            <a:ea typeface="굴림" pitchFamily="50" charset="-127"/>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1" lang="ko-KR" altLang="en-US" sz="900" b="0" i="0" u="none" strike="noStrike" cap="none" normalizeH="0" baseline="0" smtClean="0">
            <a:ln>
              <a:noFill/>
            </a:ln>
            <a:solidFill>
              <a:schemeClr val="tx1"/>
            </a:solidFill>
            <a:effectLst/>
            <a:latin typeface="굴림" pitchFamily="50" charset="-127"/>
            <a:ea typeface="굴림" pitchFamily="50" charset="-127"/>
          </a:defRPr>
        </a:defPPr>
      </a:lstStyle>
    </a:lnDef>
  </a:objectDefaults>
  <a:extraClrSchemeLst>
    <a:extraClrScheme>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디자인 사용자 지정">
  <a:themeElements>
    <a:clrScheme name="4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30_디자인 사용자 지정">
  <a:themeElements>
    <a:clrScheme name="2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000" b="1" i="0" u="none" strike="noStrike" cap="none" normalizeH="0" baseline="0" smtClean="0">
            <a:ln>
              <a:noFill/>
            </a:ln>
            <a:solidFill>
              <a:schemeClr val="tx1"/>
            </a:solidFill>
            <a:effectLst/>
            <a:latin typeface="굴림" pitchFamily="50" charset="-127"/>
            <a:ea typeface="굴림" pitchFamily="50"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000" b="1" i="0" u="none" strike="noStrike" cap="none" normalizeH="0" baseline="0" smtClean="0">
            <a:ln>
              <a:noFill/>
            </a:ln>
            <a:solidFill>
              <a:schemeClr val="tx1"/>
            </a:solidFill>
            <a:effectLst/>
            <a:latin typeface="굴림" pitchFamily="50" charset="-127"/>
            <a:ea typeface="굴림" pitchFamily="50" charset="-127"/>
          </a:defRPr>
        </a:defPPr>
      </a:lstStyle>
    </a:lnDef>
  </a:objectDefaults>
  <a:extraClrSchemeLst>
    <a:extraClrScheme>
      <a:clrScheme name="2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39_디자인 사용자 지정">
  <a:themeElements>
    <a:clrScheme name="2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000" b="1" i="0" u="none" strike="noStrike" cap="none" normalizeH="0" baseline="0" smtClean="0">
            <a:ln>
              <a:noFill/>
            </a:ln>
            <a:solidFill>
              <a:schemeClr val="tx1"/>
            </a:solidFill>
            <a:effectLst/>
            <a:latin typeface="굴림" pitchFamily="50" charset="-127"/>
            <a:ea typeface="굴림" pitchFamily="50"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000" b="1" i="0" u="none" strike="noStrike" cap="none" normalizeH="0" baseline="0" smtClean="0">
            <a:ln>
              <a:noFill/>
            </a:ln>
            <a:solidFill>
              <a:schemeClr val="tx1"/>
            </a:solidFill>
            <a:effectLst/>
            <a:latin typeface="굴림" pitchFamily="50" charset="-127"/>
            <a:ea typeface="굴림" pitchFamily="50" charset="-127"/>
          </a:defRPr>
        </a:defPPr>
      </a:lstStyle>
    </a:lnDef>
  </a:objectDefaults>
  <a:extraClrSchemeLst>
    <a:extraClrScheme>
      <a:clrScheme name="2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6_디자인 사용자 지정">
  <a:themeElements>
    <a:clrScheme name="2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1" hangingPunct="1">
          <a:lnSpc>
            <a:spcPct val="80000"/>
          </a:lnSpc>
          <a:spcBef>
            <a:spcPct val="20000"/>
          </a:spcBef>
          <a:spcAft>
            <a:spcPct val="0"/>
          </a:spcAft>
          <a:buClrTx/>
          <a:buSzTx/>
          <a:buFontTx/>
          <a:buChar char="•"/>
          <a:tabLst/>
          <a:defRPr kumimoji="1" lang="ko-KR" altLang="en-US" sz="2000" b="0" i="0" u="none" strike="noStrike" cap="none" normalizeH="0" baseline="0" smtClean="0">
            <a:ln>
              <a:noFill/>
            </a:ln>
            <a:solidFill>
              <a:schemeClr val="tx1"/>
            </a:solidFill>
            <a:effectLst/>
            <a:latin typeface="굴림" pitchFamily="50" charset="-127"/>
            <a:ea typeface="굴림" pitchFamily="50" charset="-127"/>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1" hangingPunct="1">
          <a:lnSpc>
            <a:spcPct val="80000"/>
          </a:lnSpc>
          <a:spcBef>
            <a:spcPct val="20000"/>
          </a:spcBef>
          <a:spcAft>
            <a:spcPct val="0"/>
          </a:spcAft>
          <a:buClrTx/>
          <a:buSzTx/>
          <a:buFontTx/>
          <a:buChar char="•"/>
          <a:tabLst/>
          <a:defRPr kumimoji="1" lang="ko-KR" altLang="en-US" sz="2000" b="0" i="0" u="none" strike="noStrike" cap="none" normalizeH="0" baseline="0" smtClean="0">
            <a:ln>
              <a:noFill/>
            </a:ln>
            <a:solidFill>
              <a:schemeClr val="tx1"/>
            </a:solidFill>
            <a:effectLst/>
            <a:latin typeface="굴림" pitchFamily="50" charset="-127"/>
            <a:ea typeface="굴림" pitchFamily="50" charset="-127"/>
          </a:defRPr>
        </a:defPPr>
      </a:lstStyle>
    </a:lnDef>
  </a:objectDefaults>
  <a:extraClrSchemeLst>
    <a:extraClrScheme>
      <a:clrScheme name="2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4.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5.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디자인 사용자 지정">
  <a:themeElements>
    <a:clrScheme name="2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1" hangingPunct="1">
          <a:lnSpc>
            <a:spcPct val="80000"/>
          </a:lnSpc>
          <a:spcBef>
            <a:spcPct val="20000"/>
          </a:spcBef>
          <a:spcAft>
            <a:spcPct val="0"/>
          </a:spcAft>
          <a:buClrTx/>
          <a:buSzTx/>
          <a:buFontTx/>
          <a:buChar char="•"/>
          <a:tabLst/>
          <a:defRPr kumimoji="1" lang="ko-KR" altLang="en-US" sz="2000" b="0" i="0" u="none" strike="noStrike" cap="none" normalizeH="0" baseline="0" smtClean="0">
            <a:ln>
              <a:noFill/>
            </a:ln>
            <a:solidFill>
              <a:schemeClr val="tx1"/>
            </a:solidFill>
            <a:effectLst/>
            <a:latin typeface="굴림" pitchFamily="50" charset="-127"/>
            <a:ea typeface="굴림" pitchFamily="50" charset="-127"/>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1" hangingPunct="1">
          <a:lnSpc>
            <a:spcPct val="80000"/>
          </a:lnSpc>
          <a:spcBef>
            <a:spcPct val="20000"/>
          </a:spcBef>
          <a:spcAft>
            <a:spcPct val="0"/>
          </a:spcAft>
          <a:buClrTx/>
          <a:buSzTx/>
          <a:buFontTx/>
          <a:buChar char="•"/>
          <a:tabLst/>
          <a:defRPr kumimoji="1" lang="ko-KR" altLang="en-US" sz="2000" b="0" i="0" u="none" strike="noStrike" cap="none" normalizeH="0" baseline="0" smtClean="0">
            <a:ln>
              <a:noFill/>
            </a:ln>
            <a:solidFill>
              <a:schemeClr val="tx1"/>
            </a:solidFill>
            <a:effectLst/>
            <a:latin typeface="굴림" pitchFamily="50" charset="-127"/>
            <a:ea typeface="굴림" pitchFamily="50" charset="-127"/>
          </a:defRPr>
        </a:defPPr>
      </a:lstStyle>
    </a:lnDef>
  </a:objectDefaults>
  <a:extraClrSchemeLst>
    <a:extraClrScheme>
      <a:clrScheme name="2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기본 디자인">
  <a:themeElements>
    <a:clrScheme name="1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디자인 사용자 지정">
  <a:themeElements>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1" lang="ko-KR" altLang="en-US" sz="900" b="0" i="0" u="none" strike="noStrike" cap="none" normalizeH="0" baseline="0" smtClean="0">
            <a:ln>
              <a:noFill/>
            </a:ln>
            <a:solidFill>
              <a:schemeClr val="tx1"/>
            </a:solidFill>
            <a:effectLst/>
            <a:latin typeface="굴림" pitchFamily="50" charset="-127"/>
            <a:ea typeface="굴림" pitchFamily="50" charset="-127"/>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1" lang="ko-KR" altLang="en-US" sz="900" b="0" i="0" u="none" strike="noStrike" cap="none" normalizeH="0" baseline="0" smtClean="0">
            <a:ln>
              <a:noFill/>
            </a:ln>
            <a:solidFill>
              <a:schemeClr val="tx1"/>
            </a:solidFill>
            <a:effectLst/>
            <a:latin typeface="굴림" pitchFamily="50" charset="-127"/>
            <a:ea typeface="굴림" pitchFamily="50" charset="-127"/>
          </a:defRPr>
        </a:defPPr>
      </a:lstStyle>
    </a:lnDef>
  </a:objectDefaults>
  <a:extraClrSchemeLst>
    <a:extraClrScheme>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2_디자인 사용자 지정">
  <a:themeElements>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5554</TotalTime>
  <Words>2207</Words>
  <Application>Microsoft Office PowerPoint</Application>
  <PresentationFormat>Экран (4:3)</PresentationFormat>
  <Paragraphs>529</Paragraphs>
  <Slides>21</Slides>
  <Notes>20</Notes>
  <HiddenSlides>0</HiddenSlides>
  <MMClips>0</MMClips>
  <ScaleCrop>false</ScaleCrop>
  <HeadingPairs>
    <vt:vector size="8" baseType="variant">
      <vt:variant>
        <vt:lpstr>Использованные шрифты</vt:lpstr>
      </vt:variant>
      <vt:variant>
        <vt:i4>15</vt:i4>
      </vt:variant>
      <vt:variant>
        <vt:lpstr>Тема</vt:lpstr>
      </vt:variant>
      <vt:variant>
        <vt:i4>53</vt:i4>
      </vt:variant>
      <vt:variant>
        <vt:lpstr>Внедренные серверы OLE</vt:lpstr>
      </vt:variant>
      <vt:variant>
        <vt:i4>1</vt:i4>
      </vt:variant>
      <vt:variant>
        <vt:lpstr>Заголовки слайдов</vt:lpstr>
      </vt:variant>
      <vt:variant>
        <vt:i4>21</vt:i4>
      </vt:variant>
    </vt:vector>
  </HeadingPairs>
  <TitlesOfParts>
    <vt:vector size="90" baseType="lpstr">
      <vt:lpstr>맑은 고딕</vt:lpstr>
      <vt:lpstr>Arial</vt:lpstr>
      <vt:lpstr>Arial Black</vt:lpstr>
      <vt:lpstr>Arial Unicode MS</vt:lpstr>
      <vt:lpstr>바탕</vt:lpstr>
      <vt:lpstr>Bookman Old Style</vt:lpstr>
      <vt:lpstr>Calibri</vt:lpstr>
      <vt:lpstr>CG Omega</vt:lpstr>
      <vt:lpstr>굴림</vt:lpstr>
      <vt:lpstr>HY견고딕</vt:lpstr>
      <vt:lpstr>Monotype Sorts</vt:lpstr>
      <vt:lpstr>Noto Sans</vt:lpstr>
      <vt:lpstr>Times New Roman</vt:lpstr>
      <vt:lpstr>Verdana</vt:lpstr>
      <vt:lpstr>Wingdings</vt:lpstr>
      <vt:lpstr>디자인 사용자 지정</vt:lpstr>
      <vt:lpstr>1_디자인 사용자 지정</vt:lpstr>
      <vt:lpstr>2_디자인 사용자 지정</vt:lpstr>
      <vt:lpstr>3_디자인 사용자 지정</vt:lpstr>
      <vt:lpstr>4_디자인 사용자 지정</vt:lpstr>
      <vt:lpstr>5_디자인 사용자 지정</vt:lpstr>
      <vt:lpstr>2_기본 디자인</vt:lpstr>
      <vt:lpstr>8_디자인 사용자 지정</vt:lpstr>
      <vt:lpstr>12_디자인 사용자 지정</vt:lpstr>
      <vt:lpstr>21_디자인 사용자 지정</vt:lpstr>
      <vt:lpstr>20_디자인 사용자 지정</vt:lpstr>
      <vt:lpstr>16_디자인 사용자 지정</vt:lpstr>
      <vt:lpstr>11_디자인 사용자 지정</vt:lpstr>
      <vt:lpstr>18_디자인 사용자 지정</vt:lpstr>
      <vt:lpstr>13_디자인 사용자 지정</vt:lpstr>
      <vt:lpstr>15_디자인 사용자 지정</vt:lpstr>
      <vt:lpstr>1_기본 디자인</vt:lpstr>
      <vt:lpstr>14_디자인 사용자 지정</vt:lpstr>
      <vt:lpstr>17_디자인 사용자 지정</vt:lpstr>
      <vt:lpstr>19_디자인 사용자 지정</vt:lpstr>
      <vt:lpstr>3_기본 디자인</vt:lpstr>
      <vt:lpstr>4_기본 디자인</vt:lpstr>
      <vt:lpstr>5_기본 디자인</vt:lpstr>
      <vt:lpstr>6_기본 디자인</vt:lpstr>
      <vt:lpstr>7_기본 디자인</vt:lpstr>
      <vt:lpstr>CI-A</vt:lpstr>
      <vt:lpstr>22_디자인 사용자 지정</vt:lpstr>
      <vt:lpstr>23_디자인 사용자 지정</vt:lpstr>
      <vt:lpstr>24_디자인 사용자 지정</vt:lpstr>
      <vt:lpstr>25_디자인 사용자 지정</vt:lpstr>
      <vt:lpstr>26_디자인 사용자 지정</vt:lpstr>
      <vt:lpstr>27_디자인 사용자 지정</vt:lpstr>
      <vt:lpstr>28_디자인 사용자 지정</vt:lpstr>
      <vt:lpstr>29_디자인 사용자 지정</vt:lpstr>
      <vt:lpstr>9_기본 디자인</vt:lpstr>
      <vt:lpstr>31_디자인 사용자 지정</vt:lpstr>
      <vt:lpstr>36_디자인 사용자 지정</vt:lpstr>
      <vt:lpstr>34_디자인 사용자 지정</vt:lpstr>
      <vt:lpstr>32_디자인 사용자 지정</vt:lpstr>
      <vt:lpstr>33_디자인 사용자 지정</vt:lpstr>
      <vt:lpstr>1_CI-A</vt:lpstr>
      <vt:lpstr>2_CI-A</vt:lpstr>
      <vt:lpstr>3_CI-A</vt:lpstr>
      <vt:lpstr>35_디자인 사용자 지정</vt:lpstr>
      <vt:lpstr>4_CI-A</vt:lpstr>
      <vt:lpstr>5_CI-A</vt:lpstr>
      <vt:lpstr>46_디자인 사용자 지정</vt:lpstr>
      <vt:lpstr>37_디자인 사용자 지정</vt:lpstr>
      <vt:lpstr>38_디자인 사용자 지정</vt:lpstr>
      <vt:lpstr>30_디자인 사용자 지정</vt:lpstr>
      <vt:lpstr>39_디자인 사용자 지정</vt:lpstr>
      <vt:lpstr>6_디자인 사용자 지정</vt:lpstr>
      <vt:lpstr>Office Theme</vt:lpstr>
      <vt:lpstr>워크시트</vt:lpstr>
      <vt:lpstr>«Enhancing Public Sector’s PPP Capacity: Korea’s Experience»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KDI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한유리</dc:creator>
  <cp:lastModifiedBy>Диана Есембекова</cp:lastModifiedBy>
  <cp:revision>795</cp:revision>
  <dcterms:created xsi:type="dcterms:W3CDTF">2006-12-18T02:14:14Z</dcterms:created>
  <dcterms:modified xsi:type="dcterms:W3CDTF">2020-10-13T09:31:52Z</dcterms:modified>
</cp:coreProperties>
</file>